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48"/>
  </p:notesMasterIdLst>
  <p:sldIdLst>
    <p:sldId id="256" r:id="rId2"/>
    <p:sldId id="258" r:id="rId3"/>
    <p:sldId id="259" r:id="rId4"/>
    <p:sldId id="325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98" r:id="rId27"/>
    <p:sldId id="299" r:id="rId28"/>
    <p:sldId id="389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87" r:id="rId44"/>
    <p:sldId id="388" r:id="rId45"/>
    <p:sldId id="307" r:id="rId46"/>
    <p:sldId id="327" r:id="rId47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78" d="100"/>
          <a:sy n="78" d="100"/>
        </p:scale>
        <p:origin x="1594" y="2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051" name="Rectangle 3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052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Rectangle 5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4" name="Rectangle 6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055" name="Rectangle 7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056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057" name="Rectangle 3"/>
          <p:cNvSpPr>
            <a:spLocks noGrp="1"/>
          </p:cNvSpPr>
          <p:nvPr>
            <p:ph type="dt" idx="1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058" name="Rectangle 4"/>
          <p:cNvSpPr>
            <a:spLocks noGrp="1" noRot="1" noChangeAspect="1"/>
          </p:cNvSpPr>
          <p:nvPr>
            <p:ph type="sldImg" idx="1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9" name="Rectangle 5"/>
          <p:cNvSpPr>
            <a:spLocks noGrp="1"/>
          </p:cNvSpPr>
          <p:nvPr>
            <p:ph type="body" sz="quarter" idx="1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60" name="Rectangle 6"/>
          <p:cNvSpPr>
            <a:spLocks noGrp="1"/>
          </p:cNvSpPr>
          <p:nvPr>
            <p:ph type="ftr" sz="quarter" idx="1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061" name="Rectangle 7"/>
          <p:cNvSpPr>
            <a:spLocks noGrp="1"/>
          </p:cNvSpPr>
          <p:nvPr>
            <p:ph type="sldNum" sz="quarter" idx="1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06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063" name="Rectangle 3"/>
          <p:cNvSpPr>
            <a:spLocks noGrp="1"/>
          </p:cNvSpPr>
          <p:nvPr>
            <p:ph type="dt" idx="2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064" name="Rectangle 4"/>
          <p:cNvSpPr>
            <a:spLocks noGrp="1" noRot="1" noChangeAspect="1"/>
          </p:cNvSpPr>
          <p:nvPr>
            <p:ph type="sldImg" idx="2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65" name="Rectangle 5"/>
          <p:cNvSpPr>
            <a:spLocks noGrp="1"/>
          </p:cNvSpPr>
          <p:nvPr>
            <p:ph type="body" sz="quarter" idx="2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66" name="Rectangle 6"/>
          <p:cNvSpPr>
            <a:spLocks noGrp="1"/>
          </p:cNvSpPr>
          <p:nvPr>
            <p:ph type="ftr" sz="quarter" idx="2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067" name="Rectangle 7"/>
          <p:cNvSpPr>
            <a:spLocks noGrp="1"/>
          </p:cNvSpPr>
          <p:nvPr>
            <p:ph type="sldNum" sz="quarter" idx="2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068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069" name="Rectangle 3"/>
          <p:cNvSpPr>
            <a:spLocks noGrp="1"/>
          </p:cNvSpPr>
          <p:nvPr>
            <p:ph type="dt" idx="3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070" name="Rectangle 4"/>
          <p:cNvSpPr>
            <a:spLocks noGrp="1" noRot="1" noChangeAspect="1"/>
          </p:cNvSpPr>
          <p:nvPr>
            <p:ph type="sldImg" idx="3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71" name="Rectangle 5"/>
          <p:cNvSpPr>
            <a:spLocks noGrp="1"/>
          </p:cNvSpPr>
          <p:nvPr>
            <p:ph type="body" sz="quarter" idx="3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72" name="Rectangle 6"/>
          <p:cNvSpPr>
            <a:spLocks noGrp="1"/>
          </p:cNvSpPr>
          <p:nvPr>
            <p:ph type="ftr" sz="quarter" idx="3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073" name="Rectangle 7"/>
          <p:cNvSpPr>
            <a:spLocks noGrp="1"/>
          </p:cNvSpPr>
          <p:nvPr>
            <p:ph type="sldNum" sz="quarter" idx="3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074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075" name="Rectangle 3"/>
          <p:cNvSpPr>
            <a:spLocks noGrp="1"/>
          </p:cNvSpPr>
          <p:nvPr>
            <p:ph type="dt" idx="4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076" name="Rectangle 4"/>
          <p:cNvSpPr>
            <a:spLocks noGrp="1" noRot="1" noChangeAspect="1"/>
          </p:cNvSpPr>
          <p:nvPr>
            <p:ph type="sldImg" idx="4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77" name="Rectangle 5"/>
          <p:cNvSpPr>
            <a:spLocks noGrp="1"/>
          </p:cNvSpPr>
          <p:nvPr>
            <p:ph type="body" sz="quarter" idx="4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78" name="Rectangle 6"/>
          <p:cNvSpPr>
            <a:spLocks noGrp="1"/>
          </p:cNvSpPr>
          <p:nvPr>
            <p:ph type="ftr" sz="quarter" idx="4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079" name="Rectangle 7"/>
          <p:cNvSpPr>
            <a:spLocks noGrp="1"/>
          </p:cNvSpPr>
          <p:nvPr>
            <p:ph type="sldNum" sz="quarter" idx="4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080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081" name="Rectangle 3"/>
          <p:cNvSpPr>
            <a:spLocks noGrp="1"/>
          </p:cNvSpPr>
          <p:nvPr>
            <p:ph type="dt" idx="5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082" name="Rectangle 4"/>
          <p:cNvSpPr>
            <a:spLocks noGrp="1" noRot="1" noChangeAspect="1"/>
          </p:cNvSpPr>
          <p:nvPr>
            <p:ph type="sldImg" idx="5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83" name="Rectangle 5"/>
          <p:cNvSpPr>
            <a:spLocks noGrp="1"/>
          </p:cNvSpPr>
          <p:nvPr>
            <p:ph type="body" sz="quarter" idx="5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84" name="Rectangle 6"/>
          <p:cNvSpPr>
            <a:spLocks noGrp="1"/>
          </p:cNvSpPr>
          <p:nvPr>
            <p:ph type="ftr" sz="quarter" idx="5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085" name="Rectangle 7"/>
          <p:cNvSpPr>
            <a:spLocks noGrp="1"/>
          </p:cNvSpPr>
          <p:nvPr>
            <p:ph type="sldNum" sz="quarter" idx="5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086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087" name="Rectangle 3"/>
          <p:cNvSpPr>
            <a:spLocks noGrp="1"/>
          </p:cNvSpPr>
          <p:nvPr>
            <p:ph type="dt" idx="6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088" name="Rectangle 4"/>
          <p:cNvSpPr>
            <a:spLocks noGrp="1" noRot="1" noChangeAspect="1"/>
          </p:cNvSpPr>
          <p:nvPr>
            <p:ph type="sldImg" idx="6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89" name="Rectangle 5"/>
          <p:cNvSpPr>
            <a:spLocks noGrp="1"/>
          </p:cNvSpPr>
          <p:nvPr>
            <p:ph type="body" sz="quarter" idx="6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90" name="Rectangle 6"/>
          <p:cNvSpPr>
            <a:spLocks noGrp="1"/>
          </p:cNvSpPr>
          <p:nvPr>
            <p:ph type="ftr" sz="quarter" idx="6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091" name="Rectangle 7"/>
          <p:cNvSpPr>
            <a:spLocks noGrp="1"/>
          </p:cNvSpPr>
          <p:nvPr>
            <p:ph type="sldNum" sz="quarter" idx="6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09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093" name="Rectangle 3"/>
          <p:cNvSpPr>
            <a:spLocks noGrp="1"/>
          </p:cNvSpPr>
          <p:nvPr>
            <p:ph type="dt" idx="7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094" name="Rectangle 4"/>
          <p:cNvSpPr>
            <a:spLocks noGrp="1" noRot="1" noChangeAspect="1"/>
          </p:cNvSpPr>
          <p:nvPr>
            <p:ph type="sldImg" idx="7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95" name="Rectangle 5"/>
          <p:cNvSpPr>
            <a:spLocks noGrp="1"/>
          </p:cNvSpPr>
          <p:nvPr>
            <p:ph type="body" sz="quarter" idx="7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96" name="Rectangle 6"/>
          <p:cNvSpPr>
            <a:spLocks noGrp="1"/>
          </p:cNvSpPr>
          <p:nvPr>
            <p:ph type="ftr" sz="quarter" idx="7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097" name="Rectangle 7"/>
          <p:cNvSpPr>
            <a:spLocks noGrp="1"/>
          </p:cNvSpPr>
          <p:nvPr>
            <p:ph type="sldNum" sz="quarter" idx="7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098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099" name="Rectangle 3"/>
          <p:cNvSpPr>
            <a:spLocks noGrp="1"/>
          </p:cNvSpPr>
          <p:nvPr>
            <p:ph type="dt" idx="8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100" name="Rectangle 4"/>
          <p:cNvSpPr>
            <a:spLocks noGrp="1" noRot="1" noChangeAspect="1"/>
          </p:cNvSpPr>
          <p:nvPr>
            <p:ph type="sldImg" idx="8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101" name="Rectangle 5"/>
          <p:cNvSpPr>
            <a:spLocks noGrp="1"/>
          </p:cNvSpPr>
          <p:nvPr>
            <p:ph type="body" sz="quarter" idx="8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02" name="Rectangle 6"/>
          <p:cNvSpPr>
            <a:spLocks noGrp="1"/>
          </p:cNvSpPr>
          <p:nvPr>
            <p:ph type="ftr" sz="quarter" idx="8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103" name="Rectangle 7"/>
          <p:cNvSpPr>
            <a:spLocks noGrp="1"/>
          </p:cNvSpPr>
          <p:nvPr>
            <p:ph type="sldNum" sz="quarter" idx="8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104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105" name="Rectangle 3"/>
          <p:cNvSpPr>
            <a:spLocks noGrp="1"/>
          </p:cNvSpPr>
          <p:nvPr>
            <p:ph type="dt" idx="9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106" name="Rectangle 4"/>
          <p:cNvSpPr>
            <a:spLocks noGrp="1" noRot="1" noChangeAspect="1"/>
          </p:cNvSpPr>
          <p:nvPr>
            <p:ph type="sldImg" idx="9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107" name="Rectangle 5"/>
          <p:cNvSpPr>
            <a:spLocks noGrp="1"/>
          </p:cNvSpPr>
          <p:nvPr>
            <p:ph type="body" sz="quarter" idx="9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08" name="Rectangle 6"/>
          <p:cNvSpPr>
            <a:spLocks noGrp="1"/>
          </p:cNvSpPr>
          <p:nvPr>
            <p:ph type="ftr" sz="quarter" idx="9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109" name="Rectangle 7"/>
          <p:cNvSpPr>
            <a:spLocks noGrp="1"/>
          </p:cNvSpPr>
          <p:nvPr>
            <p:ph type="sldNum" sz="quarter" idx="9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110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111" name="Rectangle 3"/>
          <p:cNvSpPr>
            <a:spLocks noGrp="1"/>
          </p:cNvSpPr>
          <p:nvPr>
            <p:ph type="dt" idx="10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112" name="Rectangle 4"/>
          <p:cNvSpPr>
            <a:spLocks noGrp="1" noRot="1" noChangeAspect="1"/>
          </p:cNvSpPr>
          <p:nvPr>
            <p:ph type="sldImg" idx="10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113" name="Rectangle 5"/>
          <p:cNvSpPr>
            <a:spLocks noGrp="1"/>
          </p:cNvSpPr>
          <p:nvPr>
            <p:ph type="body" sz="quarter" idx="10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14" name="Rectangle 6"/>
          <p:cNvSpPr>
            <a:spLocks noGrp="1"/>
          </p:cNvSpPr>
          <p:nvPr>
            <p:ph type="ftr" sz="quarter" idx="10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115" name="Rectangle 7"/>
          <p:cNvSpPr>
            <a:spLocks noGrp="1"/>
          </p:cNvSpPr>
          <p:nvPr>
            <p:ph type="sldNum" sz="quarter" idx="10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116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117" name="Rectangle 3"/>
          <p:cNvSpPr>
            <a:spLocks noGrp="1"/>
          </p:cNvSpPr>
          <p:nvPr>
            <p:ph type="dt" idx="11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118" name="Rectangle 4"/>
          <p:cNvSpPr>
            <a:spLocks noGrp="1" noRot="1" noChangeAspect="1"/>
          </p:cNvSpPr>
          <p:nvPr>
            <p:ph type="sldImg" idx="11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119" name="Rectangle 5"/>
          <p:cNvSpPr>
            <a:spLocks noGrp="1"/>
          </p:cNvSpPr>
          <p:nvPr>
            <p:ph type="body" sz="quarter" idx="11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20" name="Rectangle 6"/>
          <p:cNvSpPr>
            <a:spLocks noGrp="1"/>
          </p:cNvSpPr>
          <p:nvPr>
            <p:ph type="ftr" sz="quarter" idx="11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121" name="Rectangle 7"/>
          <p:cNvSpPr>
            <a:spLocks noGrp="1"/>
          </p:cNvSpPr>
          <p:nvPr>
            <p:ph type="sldNum" sz="quarter" idx="11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12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123" name="Rectangle 3"/>
          <p:cNvSpPr>
            <a:spLocks noGrp="1"/>
          </p:cNvSpPr>
          <p:nvPr>
            <p:ph type="dt" idx="12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124" name="Rectangle 4"/>
          <p:cNvSpPr>
            <a:spLocks noGrp="1" noRot="1" noChangeAspect="1"/>
          </p:cNvSpPr>
          <p:nvPr>
            <p:ph type="sldImg" idx="12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125" name="Rectangle 5"/>
          <p:cNvSpPr>
            <a:spLocks noGrp="1"/>
          </p:cNvSpPr>
          <p:nvPr>
            <p:ph type="body" sz="quarter" idx="12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26" name="Rectangle 6"/>
          <p:cNvSpPr>
            <a:spLocks noGrp="1"/>
          </p:cNvSpPr>
          <p:nvPr>
            <p:ph type="ftr" sz="quarter" idx="12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127" name="Rectangle 7"/>
          <p:cNvSpPr>
            <a:spLocks noGrp="1"/>
          </p:cNvSpPr>
          <p:nvPr>
            <p:ph type="sldNum" sz="quarter" idx="12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128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129" name="Rectangle 3"/>
          <p:cNvSpPr>
            <a:spLocks noGrp="1"/>
          </p:cNvSpPr>
          <p:nvPr>
            <p:ph type="dt" idx="13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130" name="Rectangle 4"/>
          <p:cNvSpPr>
            <a:spLocks noGrp="1" noRot="1" noChangeAspect="1"/>
          </p:cNvSpPr>
          <p:nvPr>
            <p:ph type="sldImg" idx="13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131" name="Rectangle 5"/>
          <p:cNvSpPr>
            <a:spLocks noGrp="1"/>
          </p:cNvSpPr>
          <p:nvPr>
            <p:ph type="body" sz="quarter" idx="13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32" name="Rectangle 6"/>
          <p:cNvSpPr>
            <a:spLocks noGrp="1"/>
          </p:cNvSpPr>
          <p:nvPr>
            <p:ph type="ftr" sz="quarter" idx="13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133" name="Rectangle 7"/>
          <p:cNvSpPr>
            <a:spLocks noGrp="1"/>
          </p:cNvSpPr>
          <p:nvPr>
            <p:ph type="sldNum" sz="quarter" idx="13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134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135" name="Rectangle 3"/>
          <p:cNvSpPr>
            <a:spLocks noGrp="1"/>
          </p:cNvSpPr>
          <p:nvPr>
            <p:ph type="dt" idx="14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136" name="Rectangle 4"/>
          <p:cNvSpPr>
            <a:spLocks noGrp="1" noRot="1" noChangeAspect="1"/>
          </p:cNvSpPr>
          <p:nvPr>
            <p:ph type="sldImg" idx="14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137" name="Rectangle 5"/>
          <p:cNvSpPr>
            <a:spLocks noGrp="1"/>
          </p:cNvSpPr>
          <p:nvPr>
            <p:ph type="body" sz="quarter" idx="14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38" name="Rectangle 6"/>
          <p:cNvSpPr>
            <a:spLocks noGrp="1"/>
          </p:cNvSpPr>
          <p:nvPr>
            <p:ph type="ftr" sz="quarter" idx="14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139" name="Rectangle 7"/>
          <p:cNvSpPr>
            <a:spLocks noGrp="1"/>
          </p:cNvSpPr>
          <p:nvPr>
            <p:ph type="sldNum" sz="quarter" idx="14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140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141" name="Rectangle 3"/>
          <p:cNvSpPr>
            <a:spLocks noGrp="1"/>
          </p:cNvSpPr>
          <p:nvPr>
            <p:ph type="dt" idx="15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142" name="Rectangle 4"/>
          <p:cNvSpPr>
            <a:spLocks noGrp="1" noRot="1" noChangeAspect="1"/>
          </p:cNvSpPr>
          <p:nvPr>
            <p:ph type="sldImg" idx="15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143" name="Rectangle 5"/>
          <p:cNvSpPr>
            <a:spLocks noGrp="1"/>
          </p:cNvSpPr>
          <p:nvPr>
            <p:ph type="body" sz="quarter" idx="15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44" name="Rectangle 6"/>
          <p:cNvSpPr>
            <a:spLocks noGrp="1"/>
          </p:cNvSpPr>
          <p:nvPr>
            <p:ph type="ftr" sz="quarter" idx="15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145" name="Rectangle 7"/>
          <p:cNvSpPr>
            <a:spLocks noGrp="1"/>
          </p:cNvSpPr>
          <p:nvPr>
            <p:ph type="sldNum" sz="quarter" idx="15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146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147" name="Rectangle 3"/>
          <p:cNvSpPr>
            <a:spLocks noGrp="1"/>
          </p:cNvSpPr>
          <p:nvPr>
            <p:ph type="dt" idx="16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148" name="Rectangle 4"/>
          <p:cNvSpPr>
            <a:spLocks noGrp="1" noRot="1" noChangeAspect="1"/>
          </p:cNvSpPr>
          <p:nvPr>
            <p:ph type="sldImg" idx="16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149" name="Rectangle 5"/>
          <p:cNvSpPr>
            <a:spLocks noGrp="1"/>
          </p:cNvSpPr>
          <p:nvPr>
            <p:ph type="body" sz="quarter" idx="16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50" name="Rectangle 6"/>
          <p:cNvSpPr>
            <a:spLocks noGrp="1"/>
          </p:cNvSpPr>
          <p:nvPr>
            <p:ph type="ftr" sz="quarter" idx="16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151" name="Rectangle 7"/>
          <p:cNvSpPr>
            <a:spLocks noGrp="1"/>
          </p:cNvSpPr>
          <p:nvPr>
            <p:ph type="sldNum" sz="quarter" idx="16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15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153" name="Rectangle 3"/>
          <p:cNvSpPr>
            <a:spLocks noGrp="1"/>
          </p:cNvSpPr>
          <p:nvPr>
            <p:ph type="dt" idx="17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154" name="Rectangle 4"/>
          <p:cNvSpPr>
            <a:spLocks noGrp="1" noRot="1" noChangeAspect="1"/>
          </p:cNvSpPr>
          <p:nvPr>
            <p:ph type="sldImg" idx="17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155" name="Rectangle 5"/>
          <p:cNvSpPr>
            <a:spLocks noGrp="1"/>
          </p:cNvSpPr>
          <p:nvPr>
            <p:ph type="body" sz="quarter" idx="17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56" name="Rectangle 6"/>
          <p:cNvSpPr>
            <a:spLocks noGrp="1"/>
          </p:cNvSpPr>
          <p:nvPr>
            <p:ph type="ftr" sz="quarter" idx="17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157" name="Rectangle 7"/>
          <p:cNvSpPr>
            <a:spLocks noGrp="1"/>
          </p:cNvSpPr>
          <p:nvPr>
            <p:ph type="sldNum" sz="quarter" idx="17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158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159" name="Rectangle 3"/>
          <p:cNvSpPr>
            <a:spLocks noGrp="1"/>
          </p:cNvSpPr>
          <p:nvPr>
            <p:ph type="dt" idx="18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160" name="Rectangle 4"/>
          <p:cNvSpPr>
            <a:spLocks noGrp="1" noRot="1" noChangeAspect="1"/>
          </p:cNvSpPr>
          <p:nvPr>
            <p:ph type="sldImg" idx="18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161" name="Rectangle 5"/>
          <p:cNvSpPr>
            <a:spLocks noGrp="1"/>
          </p:cNvSpPr>
          <p:nvPr>
            <p:ph type="body" sz="quarter" idx="18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62" name="Rectangle 6"/>
          <p:cNvSpPr>
            <a:spLocks noGrp="1"/>
          </p:cNvSpPr>
          <p:nvPr>
            <p:ph type="ftr" sz="quarter" idx="18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163" name="Rectangle 7"/>
          <p:cNvSpPr>
            <a:spLocks noGrp="1"/>
          </p:cNvSpPr>
          <p:nvPr>
            <p:ph type="sldNum" sz="quarter" idx="18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164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165" name="Rectangle 3"/>
          <p:cNvSpPr>
            <a:spLocks noGrp="1"/>
          </p:cNvSpPr>
          <p:nvPr>
            <p:ph type="dt" idx="19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166" name="Rectangle 4"/>
          <p:cNvSpPr>
            <a:spLocks noGrp="1" noRot="1" noChangeAspect="1"/>
          </p:cNvSpPr>
          <p:nvPr>
            <p:ph type="sldImg" idx="19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167" name="Rectangle 5"/>
          <p:cNvSpPr>
            <a:spLocks noGrp="1"/>
          </p:cNvSpPr>
          <p:nvPr>
            <p:ph type="body" sz="quarter" idx="19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68" name="Rectangle 6"/>
          <p:cNvSpPr>
            <a:spLocks noGrp="1"/>
          </p:cNvSpPr>
          <p:nvPr>
            <p:ph type="ftr" sz="quarter" idx="19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169" name="Rectangle 7"/>
          <p:cNvSpPr>
            <a:spLocks noGrp="1"/>
          </p:cNvSpPr>
          <p:nvPr>
            <p:ph type="sldNum" sz="quarter" idx="19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170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171" name="Rectangle 3"/>
          <p:cNvSpPr>
            <a:spLocks noGrp="1"/>
          </p:cNvSpPr>
          <p:nvPr>
            <p:ph type="dt" idx="20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172" name="Rectangle 4"/>
          <p:cNvSpPr>
            <a:spLocks noGrp="1" noRot="1" noChangeAspect="1"/>
          </p:cNvSpPr>
          <p:nvPr>
            <p:ph type="sldImg" idx="20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173" name="Rectangle 5"/>
          <p:cNvSpPr>
            <a:spLocks noGrp="1"/>
          </p:cNvSpPr>
          <p:nvPr>
            <p:ph type="body" sz="quarter" idx="20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74" name="Rectangle 6"/>
          <p:cNvSpPr>
            <a:spLocks noGrp="1"/>
          </p:cNvSpPr>
          <p:nvPr>
            <p:ph type="ftr" sz="quarter" idx="20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175" name="Rectangle 7"/>
          <p:cNvSpPr>
            <a:spLocks noGrp="1"/>
          </p:cNvSpPr>
          <p:nvPr>
            <p:ph type="sldNum" sz="quarter" idx="20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176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177" name="Rectangle 3"/>
          <p:cNvSpPr>
            <a:spLocks noGrp="1"/>
          </p:cNvSpPr>
          <p:nvPr>
            <p:ph type="dt" idx="21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178" name="Rectangle 4"/>
          <p:cNvSpPr>
            <a:spLocks noGrp="1" noRot="1" noChangeAspect="1"/>
          </p:cNvSpPr>
          <p:nvPr>
            <p:ph type="sldImg" idx="21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179" name="Rectangle 5"/>
          <p:cNvSpPr>
            <a:spLocks noGrp="1"/>
          </p:cNvSpPr>
          <p:nvPr>
            <p:ph type="body" sz="quarter" idx="21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80" name="Rectangle 6"/>
          <p:cNvSpPr>
            <a:spLocks noGrp="1"/>
          </p:cNvSpPr>
          <p:nvPr>
            <p:ph type="ftr" sz="quarter" idx="21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181" name="Rectangle 7"/>
          <p:cNvSpPr>
            <a:spLocks noGrp="1"/>
          </p:cNvSpPr>
          <p:nvPr>
            <p:ph type="sldNum" sz="quarter" idx="21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18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183" name="Rectangle 3"/>
          <p:cNvSpPr>
            <a:spLocks noGrp="1"/>
          </p:cNvSpPr>
          <p:nvPr>
            <p:ph type="dt" idx="22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184" name="Rectangle 4"/>
          <p:cNvSpPr>
            <a:spLocks noGrp="1" noRot="1" noChangeAspect="1"/>
          </p:cNvSpPr>
          <p:nvPr>
            <p:ph type="sldImg" idx="22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185" name="Rectangle 5"/>
          <p:cNvSpPr>
            <a:spLocks noGrp="1"/>
          </p:cNvSpPr>
          <p:nvPr>
            <p:ph type="body" sz="quarter" idx="22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86" name="Rectangle 6"/>
          <p:cNvSpPr>
            <a:spLocks noGrp="1"/>
          </p:cNvSpPr>
          <p:nvPr>
            <p:ph type="ftr" sz="quarter" idx="22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187" name="Rectangle 7"/>
          <p:cNvSpPr>
            <a:spLocks noGrp="1"/>
          </p:cNvSpPr>
          <p:nvPr>
            <p:ph type="sldNum" sz="quarter" idx="22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188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189" name="Rectangle 3"/>
          <p:cNvSpPr>
            <a:spLocks noGrp="1"/>
          </p:cNvSpPr>
          <p:nvPr>
            <p:ph type="dt" idx="23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190" name="Rectangle 4"/>
          <p:cNvSpPr>
            <a:spLocks noGrp="1" noRot="1" noChangeAspect="1"/>
          </p:cNvSpPr>
          <p:nvPr>
            <p:ph type="sldImg" idx="23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191" name="Rectangle 5"/>
          <p:cNvSpPr>
            <a:spLocks noGrp="1"/>
          </p:cNvSpPr>
          <p:nvPr>
            <p:ph type="body" sz="quarter" idx="23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92" name="Rectangle 6"/>
          <p:cNvSpPr>
            <a:spLocks noGrp="1"/>
          </p:cNvSpPr>
          <p:nvPr>
            <p:ph type="ftr" sz="quarter" idx="23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193" name="Rectangle 7"/>
          <p:cNvSpPr>
            <a:spLocks noGrp="1"/>
          </p:cNvSpPr>
          <p:nvPr>
            <p:ph type="sldNum" sz="quarter" idx="23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194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195" name="Rectangle 3"/>
          <p:cNvSpPr>
            <a:spLocks noGrp="1"/>
          </p:cNvSpPr>
          <p:nvPr>
            <p:ph type="dt" idx="24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196" name="Rectangle 4"/>
          <p:cNvSpPr>
            <a:spLocks noGrp="1" noRot="1" noChangeAspect="1"/>
          </p:cNvSpPr>
          <p:nvPr>
            <p:ph type="sldImg" idx="24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197" name="Rectangle 5"/>
          <p:cNvSpPr>
            <a:spLocks noGrp="1"/>
          </p:cNvSpPr>
          <p:nvPr>
            <p:ph type="body" sz="quarter" idx="24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98" name="Rectangle 6"/>
          <p:cNvSpPr>
            <a:spLocks noGrp="1"/>
          </p:cNvSpPr>
          <p:nvPr>
            <p:ph type="ftr" sz="quarter" idx="24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199" name="Rectangle 7"/>
          <p:cNvSpPr>
            <a:spLocks noGrp="1"/>
          </p:cNvSpPr>
          <p:nvPr>
            <p:ph type="sldNum" sz="quarter" idx="24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200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201" name="Rectangle 3"/>
          <p:cNvSpPr>
            <a:spLocks noGrp="1"/>
          </p:cNvSpPr>
          <p:nvPr>
            <p:ph type="dt" idx="25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202" name="Rectangle 4"/>
          <p:cNvSpPr>
            <a:spLocks noGrp="1" noRot="1" noChangeAspect="1"/>
          </p:cNvSpPr>
          <p:nvPr>
            <p:ph type="sldImg" idx="25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203" name="Rectangle 5"/>
          <p:cNvSpPr>
            <a:spLocks noGrp="1"/>
          </p:cNvSpPr>
          <p:nvPr>
            <p:ph type="body" sz="quarter" idx="25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204" name="Rectangle 6"/>
          <p:cNvSpPr>
            <a:spLocks noGrp="1"/>
          </p:cNvSpPr>
          <p:nvPr>
            <p:ph type="ftr" sz="quarter" idx="25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205" name="Rectangle 7"/>
          <p:cNvSpPr>
            <a:spLocks noGrp="1"/>
          </p:cNvSpPr>
          <p:nvPr>
            <p:ph type="sldNum" sz="quarter" idx="25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206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207" name="Rectangle 3"/>
          <p:cNvSpPr>
            <a:spLocks noGrp="1"/>
          </p:cNvSpPr>
          <p:nvPr>
            <p:ph type="dt" idx="26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208" name="Rectangle 4"/>
          <p:cNvSpPr>
            <a:spLocks noGrp="1" noRot="1" noChangeAspect="1"/>
          </p:cNvSpPr>
          <p:nvPr>
            <p:ph type="sldImg" idx="26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209" name="Rectangle 5"/>
          <p:cNvSpPr>
            <a:spLocks noGrp="1"/>
          </p:cNvSpPr>
          <p:nvPr>
            <p:ph type="body" sz="quarter" idx="26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210" name="Rectangle 6"/>
          <p:cNvSpPr>
            <a:spLocks noGrp="1"/>
          </p:cNvSpPr>
          <p:nvPr>
            <p:ph type="ftr" sz="quarter" idx="26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211" name="Rectangle 7"/>
          <p:cNvSpPr>
            <a:spLocks noGrp="1"/>
          </p:cNvSpPr>
          <p:nvPr>
            <p:ph type="sldNum" sz="quarter" idx="26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21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213" name="Rectangle 3"/>
          <p:cNvSpPr>
            <a:spLocks noGrp="1"/>
          </p:cNvSpPr>
          <p:nvPr>
            <p:ph type="dt" idx="27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214" name="Rectangle 4"/>
          <p:cNvSpPr>
            <a:spLocks noGrp="1" noRot="1" noChangeAspect="1"/>
          </p:cNvSpPr>
          <p:nvPr>
            <p:ph type="sldImg" idx="27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215" name="Rectangle 5"/>
          <p:cNvSpPr>
            <a:spLocks noGrp="1"/>
          </p:cNvSpPr>
          <p:nvPr>
            <p:ph type="body" sz="quarter" idx="27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216" name="Rectangle 6"/>
          <p:cNvSpPr>
            <a:spLocks noGrp="1"/>
          </p:cNvSpPr>
          <p:nvPr>
            <p:ph type="ftr" sz="quarter" idx="27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217" name="Rectangle 7"/>
          <p:cNvSpPr>
            <a:spLocks noGrp="1"/>
          </p:cNvSpPr>
          <p:nvPr>
            <p:ph type="sldNum" sz="quarter" idx="27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218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219" name="Rectangle 3"/>
          <p:cNvSpPr>
            <a:spLocks noGrp="1"/>
          </p:cNvSpPr>
          <p:nvPr>
            <p:ph type="dt" idx="28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220" name="Rectangle 4"/>
          <p:cNvSpPr>
            <a:spLocks noGrp="1" noRot="1" noChangeAspect="1"/>
          </p:cNvSpPr>
          <p:nvPr>
            <p:ph type="sldImg" idx="28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221" name="Rectangle 5"/>
          <p:cNvSpPr>
            <a:spLocks noGrp="1"/>
          </p:cNvSpPr>
          <p:nvPr>
            <p:ph type="body" sz="quarter" idx="28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222" name="Rectangle 6"/>
          <p:cNvSpPr>
            <a:spLocks noGrp="1"/>
          </p:cNvSpPr>
          <p:nvPr>
            <p:ph type="ftr" sz="quarter" idx="28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223" name="Rectangle 7"/>
          <p:cNvSpPr>
            <a:spLocks noGrp="1"/>
          </p:cNvSpPr>
          <p:nvPr>
            <p:ph type="sldNum" sz="quarter" idx="28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224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225" name="Rectangle 3"/>
          <p:cNvSpPr>
            <a:spLocks noGrp="1"/>
          </p:cNvSpPr>
          <p:nvPr>
            <p:ph type="dt" idx="29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226" name="Rectangle 4"/>
          <p:cNvSpPr>
            <a:spLocks noGrp="1" noRot="1" noChangeAspect="1"/>
          </p:cNvSpPr>
          <p:nvPr>
            <p:ph type="sldImg" idx="29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227" name="Rectangle 5"/>
          <p:cNvSpPr>
            <a:spLocks noGrp="1"/>
          </p:cNvSpPr>
          <p:nvPr>
            <p:ph type="body" sz="quarter" idx="29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228" name="Rectangle 6"/>
          <p:cNvSpPr>
            <a:spLocks noGrp="1"/>
          </p:cNvSpPr>
          <p:nvPr>
            <p:ph type="ftr" sz="quarter" idx="29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229" name="Rectangle 7"/>
          <p:cNvSpPr>
            <a:spLocks noGrp="1"/>
          </p:cNvSpPr>
          <p:nvPr>
            <p:ph type="sldNum" sz="quarter" idx="29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230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231" name="Rectangle 3"/>
          <p:cNvSpPr>
            <a:spLocks noGrp="1"/>
          </p:cNvSpPr>
          <p:nvPr>
            <p:ph type="dt" idx="30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232" name="Rectangle 4"/>
          <p:cNvSpPr>
            <a:spLocks noGrp="1" noRot="1" noChangeAspect="1"/>
          </p:cNvSpPr>
          <p:nvPr>
            <p:ph type="sldImg" idx="30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233" name="Rectangle 5"/>
          <p:cNvSpPr>
            <a:spLocks noGrp="1"/>
          </p:cNvSpPr>
          <p:nvPr>
            <p:ph type="body" sz="quarter" idx="30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234" name="Rectangle 6"/>
          <p:cNvSpPr>
            <a:spLocks noGrp="1"/>
          </p:cNvSpPr>
          <p:nvPr>
            <p:ph type="ftr" sz="quarter" idx="30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235" name="Rectangle 7"/>
          <p:cNvSpPr>
            <a:spLocks noGrp="1"/>
          </p:cNvSpPr>
          <p:nvPr>
            <p:ph type="sldNum" sz="quarter" idx="30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236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237" name="Rectangle 3"/>
          <p:cNvSpPr>
            <a:spLocks noGrp="1"/>
          </p:cNvSpPr>
          <p:nvPr>
            <p:ph type="dt" idx="31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238" name="Rectangle 4"/>
          <p:cNvSpPr>
            <a:spLocks noGrp="1" noRot="1" noChangeAspect="1"/>
          </p:cNvSpPr>
          <p:nvPr>
            <p:ph type="sldImg" idx="31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239" name="Rectangle 5"/>
          <p:cNvSpPr>
            <a:spLocks noGrp="1"/>
          </p:cNvSpPr>
          <p:nvPr>
            <p:ph type="body" sz="quarter" idx="31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240" name="Rectangle 6"/>
          <p:cNvSpPr>
            <a:spLocks noGrp="1"/>
          </p:cNvSpPr>
          <p:nvPr>
            <p:ph type="ftr" sz="quarter" idx="31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241" name="Rectangle 7"/>
          <p:cNvSpPr>
            <a:spLocks noGrp="1"/>
          </p:cNvSpPr>
          <p:nvPr>
            <p:ph type="sldNum" sz="quarter" idx="31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24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243" name="Rectangle 3"/>
          <p:cNvSpPr>
            <a:spLocks noGrp="1"/>
          </p:cNvSpPr>
          <p:nvPr>
            <p:ph type="dt" idx="32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244" name="Rectangle 4"/>
          <p:cNvSpPr>
            <a:spLocks noGrp="1" noRot="1" noChangeAspect="1"/>
          </p:cNvSpPr>
          <p:nvPr>
            <p:ph type="sldImg" idx="32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245" name="Rectangle 5"/>
          <p:cNvSpPr>
            <a:spLocks noGrp="1"/>
          </p:cNvSpPr>
          <p:nvPr>
            <p:ph type="body" sz="quarter" idx="32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246" name="Rectangle 6"/>
          <p:cNvSpPr>
            <a:spLocks noGrp="1"/>
          </p:cNvSpPr>
          <p:nvPr>
            <p:ph type="ftr" sz="quarter" idx="32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247" name="Rectangle 7"/>
          <p:cNvSpPr>
            <a:spLocks noGrp="1"/>
          </p:cNvSpPr>
          <p:nvPr>
            <p:ph type="sldNum" sz="quarter" idx="32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248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249" name="Rectangle 3"/>
          <p:cNvSpPr>
            <a:spLocks noGrp="1"/>
          </p:cNvSpPr>
          <p:nvPr>
            <p:ph type="dt" idx="33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250" name="Rectangle 4"/>
          <p:cNvSpPr>
            <a:spLocks noGrp="1" noRot="1" noChangeAspect="1"/>
          </p:cNvSpPr>
          <p:nvPr>
            <p:ph type="sldImg" idx="33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251" name="Rectangle 5"/>
          <p:cNvSpPr>
            <a:spLocks noGrp="1"/>
          </p:cNvSpPr>
          <p:nvPr>
            <p:ph type="body" sz="quarter" idx="33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252" name="Rectangle 6"/>
          <p:cNvSpPr>
            <a:spLocks noGrp="1"/>
          </p:cNvSpPr>
          <p:nvPr>
            <p:ph type="ftr" sz="quarter" idx="33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253" name="Rectangle 7"/>
          <p:cNvSpPr>
            <a:spLocks noGrp="1"/>
          </p:cNvSpPr>
          <p:nvPr>
            <p:ph type="sldNum" sz="quarter" idx="33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254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255" name="Rectangle 3"/>
          <p:cNvSpPr>
            <a:spLocks noGrp="1"/>
          </p:cNvSpPr>
          <p:nvPr>
            <p:ph type="dt" idx="34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256" name="Rectangle 4"/>
          <p:cNvSpPr>
            <a:spLocks noGrp="1" noRot="1" noChangeAspect="1"/>
          </p:cNvSpPr>
          <p:nvPr>
            <p:ph type="sldImg" idx="34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257" name="Rectangle 5"/>
          <p:cNvSpPr>
            <a:spLocks noGrp="1"/>
          </p:cNvSpPr>
          <p:nvPr>
            <p:ph type="body" sz="quarter" idx="34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258" name="Rectangle 6"/>
          <p:cNvSpPr>
            <a:spLocks noGrp="1"/>
          </p:cNvSpPr>
          <p:nvPr>
            <p:ph type="ftr" sz="quarter" idx="34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259" name="Rectangle 7"/>
          <p:cNvSpPr>
            <a:spLocks noGrp="1"/>
          </p:cNvSpPr>
          <p:nvPr>
            <p:ph type="sldNum" sz="quarter" idx="34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260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261" name="Rectangle 3"/>
          <p:cNvSpPr>
            <a:spLocks noGrp="1"/>
          </p:cNvSpPr>
          <p:nvPr>
            <p:ph type="dt" idx="35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262" name="Rectangle 4"/>
          <p:cNvSpPr>
            <a:spLocks noGrp="1" noRot="1" noChangeAspect="1"/>
          </p:cNvSpPr>
          <p:nvPr>
            <p:ph type="sldImg" idx="35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263" name="Rectangle 5"/>
          <p:cNvSpPr>
            <a:spLocks noGrp="1"/>
          </p:cNvSpPr>
          <p:nvPr>
            <p:ph type="body" sz="quarter" idx="35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264" name="Rectangle 6"/>
          <p:cNvSpPr>
            <a:spLocks noGrp="1"/>
          </p:cNvSpPr>
          <p:nvPr>
            <p:ph type="ftr" sz="quarter" idx="35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265" name="Rectangle 7"/>
          <p:cNvSpPr>
            <a:spLocks noGrp="1"/>
          </p:cNvSpPr>
          <p:nvPr>
            <p:ph type="sldNum" sz="quarter" idx="35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266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267" name="Rectangle 3"/>
          <p:cNvSpPr>
            <a:spLocks noGrp="1"/>
          </p:cNvSpPr>
          <p:nvPr>
            <p:ph type="dt" idx="36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268" name="Rectangle 4"/>
          <p:cNvSpPr>
            <a:spLocks noGrp="1" noRot="1" noChangeAspect="1"/>
          </p:cNvSpPr>
          <p:nvPr>
            <p:ph type="sldImg" idx="36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269" name="Rectangle 5"/>
          <p:cNvSpPr>
            <a:spLocks noGrp="1"/>
          </p:cNvSpPr>
          <p:nvPr>
            <p:ph type="body" sz="quarter" idx="36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270" name="Rectangle 6"/>
          <p:cNvSpPr>
            <a:spLocks noGrp="1"/>
          </p:cNvSpPr>
          <p:nvPr>
            <p:ph type="ftr" sz="quarter" idx="36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271" name="Rectangle 7"/>
          <p:cNvSpPr>
            <a:spLocks noGrp="1"/>
          </p:cNvSpPr>
          <p:nvPr>
            <p:ph type="sldNum" sz="quarter" idx="36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27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273" name="Rectangle 3"/>
          <p:cNvSpPr>
            <a:spLocks noGrp="1"/>
          </p:cNvSpPr>
          <p:nvPr>
            <p:ph type="dt" idx="37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274" name="Rectangle 4"/>
          <p:cNvSpPr>
            <a:spLocks noGrp="1" noRot="1" noChangeAspect="1"/>
          </p:cNvSpPr>
          <p:nvPr>
            <p:ph type="sldImg" idx="37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275" name="Rectangle 5"/>
          <p:cNvSpPr>
            <a:spLocks noGrp="1"/>
          </p:cNvSpPr>
          <p:nvPr>
            <p:ph type="body" sz="quarter" idx="37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276" name="Rectangle 6"/>
          <p:cNvSpPr>
            <a:spLocks noGrp="1"/>
          </p:cNvSpPr>
          <p:nvPr>
            <p:ph type="ftr" sz="quarter" idx="37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277" name="Rectangle 7"/>
          <p:cNvSpPr>
            <a:spLocks noGrp="1"/>
          </p:cNvSpPr>
          <p:nvPr>
            <p:ph type="sldNum" sz="quarter" idx="37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278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279" name="Rectangle 3"/>
          <p:cNvSpPr>
            <a:spLocks noGrp="1"/>
          </p:cNvSpPr>
          <p:nvPr>
            <p:ph type="dt" idx="38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280" name="Rectangle 4"/>
          <p:cNvSpPr>
            <a:spLocks noGrp="1" noRot="1" noChangeAspect="1"/>
          </p:cNvSpPr>
          <p:nvPr>
            <p:ph type="sldImg" idx="38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281" name="Rectangle 5"/>
          <p:cNvSpPr>
            <a:spLocks noGrp="1"/>
          </p:cNvSpPr>
          <p:nvPr>
            <p:ph type="body" sz="quarter" idx="38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282" name="Rectangle 6"/>
          <p:cNvSpPr>
            <a:spLocks noGrp="1"/>
          </p:cNvSpPr>
          <p:nvPr>
            <p:ph type="ftr" sz="quarter" idx="38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283" name="Rectangle 7"/>
          <p:cNvSpPr>
            <a:spLocks noGrp="1"/>
          </p:cNvSpPr>
          <p:nvPr>
            <p:ph type="sldNum" sz="quarter" idx="38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284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285" name="Rectangle 3"/>
          <p:cNvSpPr>
            <a:spLocks noGrp="1"/>
          </p:cNvSpPr>
          <p:nvPr>
            <p:ph type="dt" idx="39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286" name="Rectangle 4"/>
          <p:cNvSpPr>
            <a:spLocks noGrp="1" noRot="1" noChangeAspect="1"/>
          </p:cNvSpPr>
          <p:nvPr>
            <p:ph type="sldImg" idx="39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287" name="Rectangle 5"/>
          <p:cNvSpPr>
            <a:spLocks noGrp="1"/>
          </p:cNvSpPr>
          <p:nvPr>
            <p:ph type="body" sz="quarter" idx="39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288" name="Rectangle 6"/>
          <p:cNvSpPr>
            <a:spLocks noGrp="1"/>
          </p:cNvSpPr>
          <p:nvPr>
            <p:ph type="ftr" sz="quarter" idx="39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289" name="Rectangle 7"/>
          <p:cNvSpPr>
            <a:spLocks noGrp="1"/>
          </p:cNvSpPr>
          <p:nvPr>
            <p:ph type="sldNum" sz="quarter" idx="39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290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291" name="Rectangle 3"/>
          <p:cNvSpPr>
            <a:spLocks noGrp="1"/>
          </p:cNvSpPr>
          <p:nvPr>
            <p:ph type="dt" idx="40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292" name="Rectangle 4"/>
          <p:cNvSpPr>
            <a:spLocks noGrp="1" noRot="1" noChangeAspect="1"/>
          </p:cNvSpPr>
          <p:nvPr>
            <p:ph type="sldImg" idx="40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293" name="Rectangle 5"/>
          <p:cNvSpPr>
            <a:spLocks noGrp="1"/>
          </p:cNvSpPr>
          <p:nvPr>
            <p:ph type="body" sz="quarter" idx="40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294" name="Rectangle 6"/>
          <p:cNvSpPr>
            <a:spLocks noGrp="1"/>
          </p:cNvSpPr>
          <p:nvPr>
            <p:ph type="ftr" sz="quarter" idx="40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295" name="Rectangle 7"/>
          <p:cNvSpPr>
            <a:spLocks noGrp="1"/>
          </p:cNvSpPr>
          <p:nvPr>
            <p:ph type="sldNum" sz="quarter" idx="40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296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297" name="Rectangle 3"/>
          <p:cNvSpPr>
            <a:spLocks noGrp="1"/>
          </p:cNvSpPr>
          <p:nvPr>
            <p:ph type="dt" idx="41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298" name="Rectangle 4"/>
          <p:cNvSpPr>
            <a:spLocks noGrp="1" noRot="1" noChangeAspect="1"/>
          </p:cNvSpPr>
          <p:nvPr>
            <p:ph type="sldImg" idx="41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299" name="Rectangle 5"/>
          <p:cNvSpPr>
            <a:spLocks noGrp="1"/>
          </p:cNvSpPr>
          <p:nvPr>
            <p:ph type="body" sz="quarter" idx="41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00" name="Rectangle 6"/>
          <p:cNvSpPr>
            <a:spLocks noGrp="1"/>
          </p:cNvSpPr>
          <p:nvPr>
            <p:ph type="ftr" sz="quarter" idx="41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301" name="Rectangle 7"/>
          <p:cNvSpPr>
            <a:spLocks noGrp="1"/>
          </p:cNvSpPr>
          <p:nvPr>
            <p:ph type="sldNum" sz="quarter" idx="41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30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303" name="Rectangle 3"/>
          <p:cNvSpPr>
            <a:spLocks noGrp="1"/>
          </p:cNvSpPr>
          <p:nvPr>
            <p:ph type="dt" idx="42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304" name="Rectangle 4"/>
          <p:cNvSpPr>
            <a:spLocks noGrp="1" noRot="1" noChangeAspect="1"/>
          </p:cNvSpPr>
          <p:nvPr>
            <p:ph type="sldImg" idx="42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305" name="Rectangle 5"/>
          <p:cNvSpPr>
            <a:spLocks noGrp="1"/>
          </p:cNvSpPr>
          <p:nvPr>
            <p:ph type="body" sz="quarter" idx="42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06" name="Rectangle 6"/>
          <p:cNvSpPr>
            <a:spLocks noGrp="1"/>
          </p:cNvSpPr>
          <p:nvPr>
            <p:ph type="ftr" sz="quarter" idx="42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307" name="Rectangle 7"/>
          <p:cNvSpPr>
            <a:spLocks noGrp="1"/>
          </p:cNvSpPr>
          <p:nvPr>
            <p:ph type="sldNum" sz="quarter" idx="42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308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309" name="Rectangle 3"/>
          <p:cNvSpPr>
            <a:spLocks noGrp="1"/>
          </p:cNvSpPr>
          <p:nvPr>
            <p:ph type="dt" idx="43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310" name="Rectangle 4"/>
          <p:cNvSpPr>
            <a:spLocks noGrp="1" noRot="1" noChangeAspect="1"/>
          </p:cNvSpPr>
          <p:nvPr>
            <p:ph type="sldImg" idx="43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311" name="Rectangle 5"/>
          <p:cNvSpPr>
            <a:spLocks noGrp="1"/>
          </p:cNvSpPr>
          <p:nvPr>
            <p:ph type="body" sz="quarter" idx="43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12" name="Rectangle 6"/>
          <p:cNvSpPr>
            <a:spLocks noGrp="1"/>
          </p:cNvSpPr>
          <p:nvPr>
            <p:ph type="ftr" sz="quarter" idx="43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313" name="Rectangle 7"/>
          <p:cNvSpPr>
            <a:spLocks noGrp="1"/>
          </p:cNvSpPr>
          <p:nvPr>
            <p:ph type="sldNum" sz="quarter" idx="43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314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315" name="Rectangle 3"/>
          <p:cNvSpPr>
            <a:spLocks noGrp="1"/>
          </p:cNvSpPr>
          <p:nvPr>
            <p:ph type="dt" idx="44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316" name="Rectangle 4"/>
          <p:cNvSpPr>
            <a:spLocks noGrp="1" noRot="1" noChangeAspect="1"/>
          </p:cNvSpPr>
          <p:nvPr>
            <p:ph type="sldImg" idx="44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317" name="Rectangle 5"/>
          <p:cNvSpPr>
            <a:spLocks noGrp="1"/>
          </p:cNvSpPr>
          <p:nvPr>
            <p:ph type="body" sz="quarter" idx="44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18" name="Rectangle 6"/>
          <p:cNvSpPr>
            <a:spLocks noGrp="1"/>
          </p:cNvSpPr>
          <p:nvPr>
            <p:ph type="ftr" sz="quarter" idx="44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319" name="Rectangle 7"/>
          <p:cNvSpPr>
            <a:spLocks noGrp="1"/>
          </p:cNvSpPr>
          <p:nvPr>
            <p:ph type="sldNum" sz="quarter" idx="44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320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321" name="Rectangle 3"/>
          <p:cNvSpPr>
            <a:spLocks noGrp="1"/>
          </p:cNvSpPr>
          <p:nvPr>
            <p:ph type="dt" idx="45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322" name="Rectangle 4"/>
          <p:cNvSpPr>
            <a:spLocks noGrp="1" noRot="1" noChangeAspect="1"/>
          </p:cNvSpPr>
          <p:nvPr>
            <p:ph type="sldImg" idx="45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323" name="Rectangle 5"/>
          <p:cNvSpPr>
            <a:spLocks noGrp="1"/>
          </p:cNvSpPr>
          <p:nvPr>
            <p:ph type="body" sz="quarter" idx="45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24" name="Rectangle 6"/>
          <p:cNvSpPr>
            <a:spLocks noGrp="1"/>
          </p:cNvSpPr>
          <p:nvPr>
            <p:ph type="ftr" sz="quarter" idx="45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325" name="Rectangle 7"/>
          <p:cNvSpPr>
            <a:spLocks noGrp="1"/>
          </p:cNvSpPr>
          <p:nvPr>
            <p:ph type="sldNum" sz="quarter" idx="45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326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327" name="Rectangle 3"/>
          <p:cNvSpPr>
            <a:spLocks noGrp="1"/>
          </p:cNvSpPr>
          <p:nvPr>
            <p:ph type="dt" idx="46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328" name="Rectangle 4"/>
          <p:cNvSpPr>
            <a:spLocks noGrp="1" noRot="1" noChangeAspect="1"/>
          </p:cNvSpPr>
          <p:nvPr>
            <p:ph type="sldImg" idx="46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329" name="Rectangle 5"/>
          <p:cNvSpPr>
            <a:spLocks noGrp="1"/>
          </p:cNvSpPr>
          <p:nvPr>
            <p:ph type="body" sz="quarter" idx="46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30" name="Rectangle 6"/>
          <p:cNvSpPr>
            <a:spLocks noGrp="1"/>
          </p:cNvSpPr>
          <p:nvPr>
            <p:ph type="ftr" sz="quarter" idx="46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331" name="Rectangle 7"/>
          <p:cNvSpPr>
            <a:spLocks noGrp="1"/>
          </p:cNvSpPr>
          <p:nvPr>
            <p:ph type="sldNum" sz="quarter" idx="46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  <p:sp>
        <p:nvSpPr>
          <p:cNvPr id="233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endParaRPr lang="zh-CN" altLang="en-US" sz="1200" dirty="0"/>
          </a:p>
        </p:txBody>
      </p:sp>
      <p:sp>
        <p:nvSpPr>
          <p:cNvPr id="2333" name="Rectangle 3"/>
          <p:cNvSpPr>
            <a:spLocks noGrp="1"/>
          </p:cNvSpPr>
          <p:nvPr>
            <p:ph type="dt" idx="471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hangingPunct="1"/>
            <a:endParaRPr lang="zh-CN" altLang="en-US" sz="1200" dirty="0"/>
          </a:p>
        </p:txBody>
      </p:sp>
      <p:sp>
        <p:nvSpPr>
          <p:cNvPr id="2334" name="Rectangle 4"/>
          <p:cNvSpPr>
            <a:spLocks noGrp="1" noRot="1" noChangeAspect="1"/>
          </p:cNvSpPr>
          <p:nvPr>
            <p:ph type="sldImg" idx="47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335" name="Rectangle 5"/>
          <p:cNvSpPr>
            <a:spLocks noGrp="1"/>
          </p:cNvSpPr>
          <p:nvPr>
            <p:ph type="body" sz="quarter" idx="47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36" name="Rectangle 6"/>
          <p:cNvSpPr>
            <a:spLocks noGrp="1"/>
          </p:cNvSpPr>
          <p:nvPr>
            <p:ph type="ftr" sz="quarter" idx="474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endParaRPr lang="en-US" altLang="x-none" sz="1200" dirty="0"/>
          </a:p>
        </p:txBody>
      </p:sp>
      <p:sp>
        <p:nvSpPr>
          <p:cNvPr id="2337" name="Rectangle 7"/>
          <p:cNvSpPr>
            <a:spLocks noGrp="1"/>
          </p:cNvSpPr>
          <p:nvPr>
            <p:ph type="sldNum" sz="quarter" idx="47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704020202020204" pitchFamily="34" charset="0"/>
        <a:ea typeface="Arial" panose="020B0704020202020204" pitchFamily="34" charset="0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704020202020204" pitchFamily="34" charset="0"/>
        <a:ea typeface="Arial" panose="020B0704020202020204" pitchFamily="34" charset="0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704020202020204" pitchFamily="34" charset="0"/>
        <a:ea typeface="Arial" panose="020B0704020202020204" pitchFamily="34" charset="0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704020202020204" pitchFamily="34" charset="0"/>
        <a:ea typeface="Arial" panose="020B0704020202020204" pitchFamily="34" charset="0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704020202020204" pitchFamily="34" charset="0"/>
        <a:ea typeface="Arial" panose="020B0704020202020204" pitchFamily="34" charset="0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704020202020204" pitchFamily="34" charset="0"/>
        <a:ea typeface="Arial" panose="020B0704020202020204" pitchFamily="34" charset="0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704020202020204" pitchFamily="34" charset="0"/>
        <a:ea typeface="Arial" panose="020B0704020202020204" pitchFamily="34" charset="0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704020202020204" pitchFamily="34" charset="0"/>
        <a:ea typeface="Arial" panose="020B0704020202020204" pitchFamily="34" charset="0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704020202020204" pitchFamily="34" charset="0"/>
        <a:ea typeface="Arial" panose="020B0704020202020204" pitchFamily="34" charset="0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smtClean="0"/>
              <a:t>2025/7/8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600536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smtClean="0"/>
              <a:t>2025/7/8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19627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smtClean="0"/>
              <a:t>2025/7/8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32188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smtClean="0"/>
              <a:t>2025/7/8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535681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smtClean="0"/>
              <a:t>2025/7/8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1939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smtClean="0"/>
              <a:t>2025/7/8</a:t>
            </a:fld>
            <a:endParaRPr lang="zh-CN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22213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smtClean="0"/>
              <a:t>2025/7/8</a:t>
            </a:fld>
            <a:endParaRPr lang="zh-CN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519242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smtClean="0"/>
              <a:t>2025/7/8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363445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smtClean="0"/>
              <a:t>2025/7/8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265808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smtClean="0"/>
              <a:t>2025/7/8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847451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smtClean="0"/>
              <a:t>2025/7/8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972160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smtClean="0"/>
              <a:t>2025/7/8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53992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smtClean="0"/>
              <a:t>2025/7/8</a:t>
            </a:fld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96019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smtClean="0"/>
              <a:t>2025/7/8</a:t>
            </a:fld>
            <a:endParaRPr lang="zh-CN" alt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12697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smtClean="0"/>
              <a:t>2025/7/8</a:t>
            </a:fld>
            <a:endParaRPr lang="zh-CN" alt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6108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smtClean="0"/>
              <a:t>2025/7/8</a:t>
            </a:fld>
            <a:endParaRPr lang="zh-CN" alt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035162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smtClean="0"/>
              <a:t>2025/7/8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40142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lvl="0"/>
            <a:fld id="{BB962C8B-B14F-4D97-AF65-F5344CB8AC3E}" type="datetime1">
              <a:rPr lang="zh-CN" altLang="en-US" smtClean="0"/>
              <a:t>2025/7/8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9A0DB2DC-4C9A-4742-B13C-FB6460FD350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6090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7JEH-pUELdwdRv7JhxsOM0Au1dBERchD/view?usp=drivesdk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nnx4/lift-mlmodel" TargetMode="External"/><Relationship Id="rId3" Type="http://schemas.openxmlformats.org/officeDocument/2006/relationships/hyperlink" Target="https://lift-backend-bmpe.onrender.com/" TargetMode="External"/><Relationship Id="rId7" Type="http://schemas.openxmlformats.org/officeDocument/2006/relationships/hyperlink" Target="https://github.com/sannx4/lift-backend" TargetMode="External"/><Relationship Id="rId2" Type="http://schemas.openxmlformats.org/officeDocument/2006/relationships/hyperlink" Target="https://vercel.com/sanjays-projects-58339066/lift-frontend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annx4/lift-frontend" TargetMode="External"/><Relationship Id="rId5" Type="http://schemas.openxmlformats.org/officeDocument/2006/relationships/hyperlink" Target="https://github.com/sannx4/fitness_tracker" TargetMode="External"/><Relationship Id="rId4" Type="http://schemas.openxmlformats.org/officeDocument/2006/relationships/hyperlink" Target="https://lift-mlmodel.onrender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1_01_100_110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AU" altLang="en-US"/>
          </a:p>
        </p:txBody>
      </p:sp>
      <p:sp>
        <p:nvSpPr>
          <p:cNvPr id="3075" name="Title 3074" descr="#wm#_1_01_100_1100_a_1_28#clear#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ln w="9525">
            <a:noFill/>
          </a:ln>
        </p:spPr>
        <p:txBody>
          <a:bodyPr anchor="ctr"/>
          <a:lstStyle/>
          <a:p>
            <a:pPr defTabSz="914400">
              <a:buNone/>
            </a:pPr>
            <a:r>
              <a:rPr lang="en-AU" sz="5400" b="1" u="none" kern="1200" baseline="0" dirty="0">
                <a:latin typeface="Arial" panose="020B0704020202020204" pitchFamily="34" charset="0"/>
                <a:ea typeface="Arial" panose="020B0704020202020204" pitchFamily="34" charset="0"/>
              </a:rPr>
              <a:t>Fitness Tracker</a:t>
            </a:r>
            <a:br>
              <a:rPr lang="en-AU" sz="5400" b="1" u="none" kern="1200" baseline="0" dirty="0">
                <a:latin typeface="Arial" panose="020B0704020202020204" pitchFamily="34" charset="0"/>
                <a:ea typeface="Arial" panose="020B0704020202020204" pitchFamily="34" charset="0"/>
              </a:rPr>
            </a:br>
            <a:r>
              <a:rPr lang="en-AU" sz="5400" b="1" u="none" kern="1200" baseline="0" dirty="0">
                <a:latin typeface="Arial" panose="020B0704020202020204" pitchFamily="34" charset="0"/>
                <a:ea typeface="Arial" panose="020B0704020202020204" pitchFamily="34" charset="0"/>
              </a:rPr>
              <a:t>Team No:- 163</a:t>
            </a:r>
            <a:br>
              <a:rPr lang="en-AU" sz="5400" b="1" u="none" kern="1200" baseline="0" dirty="0">
                <a:latin typeface="Arial" panose="020B0704020202020204" pitchFamily="34" charset="0"/>
                <a:ea typeface="Arial" panose="020B0704020202020204" pitchFamily="34" charset="0"/>
              </a:rPr>
            </a:br>
            <a:r>
              <a:rPr lang="en-AU" sz="5400" b="1" u="none" kern="1200" baseline="0" dirty="0">
                <a:latin typeface="Arial" panose="020B0704020202020204" pitchFamily="34" charset="0"/>
                <a:ea typeface="Arial" panose="020B0704020202020204" pitchFamily="34" charset="0"/>
              </a:rPr>
              <a:t>Project No:- P14</a:t>
            </a:r>
          </a:p>
        </p:txBody>
      </p:sp>
      <p:sp>
        <p:nvSpPr>
          <p:cNvPr id="3076" name="Subtitle 3075" descr="#wm#_1_01_100_1100_b_1_51#clear#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defTabSz="914400">
              <a:buNone/>
            </a:pPr>
            <a:r>
              <a:rPr lang="en-AU" sz="2400" b="1" kern="1200" baseline="0" dirty="0">
                <a:latin typeface="American Typewriter" panose="02090604020004020304" charset="0"/>
                <a:ea typeface="American Typewriter" panose="02090604020004020304" charset="0"/>
              </a:rPr>
              <a:t>Sanjay M 22BIT0518</a:t>
            </a:r>
          </a:p>
          <a:p>
            <a:pPr defTabSz="914400">
              <a:buNone/>
            </a:pPr>
            <a:r>
              <a:rPr lang="en-AU" sz="2400" b="1" kern="1200" baseline="0" dirty="0">
                <a:latin typeface="American Typewriter" panose="02090604020004020304" charset="0"/>
                <a:ea typeface="American Typewriter" panose="02090604020004020304" charset="0"/>
              </a:rPr>
              <a:t>N</a:t>
            </a:r>
            <a:r>
              <a:rPr sz="2400" b="1" kern="1200" baseline="0" dirty="0" err="1">
                <a:latin typeface="American Typewriter" panose="02090604020004020304" charset="0"/>
                <a:ea typeface="American Typewriter" panose="02090604020004020304" charset="0"/>
              </a:rPr>
              <a:t>amandip</a:t>
            </a:r>
            <a:r>
              <a:rPr sz="2400" b="1" kern="1200" baseline="0" dirty="0">
                <a:latin typeface="American Typewriter" panose="02090604020004020304" charset="0"/>
                <a:ea typeface="American Typewriter" panose="02090604020004020304" charset="0"/>
              </a:rPr>
              <a:t> Raj 22BCE11371</a:t>
            </a:r>
          </a:p>
          <a:p>
            <a:pPr defTabSz="914400">
              <a:buNone/>
            </a:pPr>
            <a:r>
              <a:rPr sz="2400" b="1" kern="1200" baseline="0" dirty="0">
                <a:latin typeface="American Typewriter" panose="02090604020004020304" charset="0"/>
                <a:ea typeface="American Typewriter" panose="02090604020004020304" charset="0"/>
              </a:rPr>
              <a:t>Chirag Choudhary	22BCE10993</a:t>
            </a:r>
          </a:p>
          <a:p>
            <a:pPr defTabSz="914400">
              <a:buNone/>
            </a:pPr>
            <a:r>
              <a:rPr sz="2400" b="1" kern="1200" baseline="0" dirty="0">
                <a:latin typeface="American Typewriter" panose="02090604020004020304" charset="0"/>
                <a:ea typeface="American Typewriter" panose="02090604020004020304" charset="0"/>
              </a:rPr>
              <a:t>Snehil Kumar Amber 22BCE11225</a:t>
            </a:r>
          </a:p>
          <a:p>
            <a:pPr defTabSz="914400">
              <a:buNone/>
            </a:pPr>
            <a:r>
              <a:rPr sz="2400" kern="1200" baseline="0" dirty="0">
                <a:latin typeface="American Typewriter" panose="02090604020004020304" charset="0"/>
                <a:ea typeface="American Typewriter" panose="02090604020004020304" charset="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5" name="Rectangle 2" descr="#wm#_a_04_210_110_a_1_1#clear#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7056438" cy="1400175"/>
          </a:xfrm>
          <a:ln w="9525">
            <a:noFill/>
          </a:ln>
        </p:spPr>
        <p:txBody>
          <a:bodyPr vert="horz" wrap="square" anchor="ctr"/>
          <a:lstStyle/>
          <a:p>
            <a:pPr lvl="0" algn="l" eaLnBrk="1" hangingPunct="1"/>
            <a:br>
              <a:rPr lang="en-US" sz="4000" b="1" dirty="0"/>
            </a:br>
            <a:r>
              <a:rPr sz="4000" b="1" dirty="0"/>
              <a:t>Challenges and Solutions</a:t>
            </a: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0" y="2052638"/>
            <a:ext cx="6711950" cy="4195762"/>
          </a:xfrm>
        </p:spPr>
        <p:txBody>
          <a:bodyPr vert="horz" wrap="square" anchor="t">
            <a:normAutofit fontScale="85000" lnSpcReduction="10000"/>
          </a:bodyPr>
          <a:lstStyle/>
          <a:p>
            <a:pPr marL="0" lvl="0" indent="0" eaLnBrk="1" hangingPunct="1">
              <a:buNone/>
            </a:pPr>
            <a:endParaRPr lang="en-US" sz="18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endParaRPr lang="en-US" sz="18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endParaRPr lang="en-US" sz="18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r>
              <a:rPr sz="1800" b="1" u="sng" dirty="0">
                <a:latin typeface="Arial Bold" panose="020B0704020202020204" charset="0"/>
                <a:cs typeface="Arial Bold" panose="020B0704020202020204" charset="0"/>
              </a:rPr>
              <a:t>Problem 1: Data Handling &amp; API Integration</a:t>
            </a:r>
          </a:p>
          <a:p>
            <a:pPr marL="0" lvl="0" indent="0" eaLnBrk="1" hangingPunct="1">
              <a:buNone/>
            </a:pPr>
            <a:endParaRPr sz="18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r>
              <a:rPr sz="1800" b="1" dirty="0">
                <a:latin typeface="Arial Bold" panose="020B0704020202020204" charset="0"/>
                <a:cs typeface="Arial Bold" panose="020B0704020202020204" charset="0"/>
              </a:rPr>
              <a:t>Description:</a:t>
            </a:r>
          </a:p>
          <a:p>
            <a:pPr marL="0" lvl="0" indent="0" eaLnBrk="1" hangingPunct="1">
              <a:buNone/>
            </a:pPr>
            <a:r>
              <a:rPr sz="1800" dirty="0"/>
              <a:t>Integrating ML model predictions and fitness data with MongoDB while maintaining real-time updates on the frontend was challenging.</a:t>
            </a:r>
          </a:p>
          <a:p>
            <a:pPr marL="0" lvl="0" indent="0" eaLnBrk="1" hangingPunct="1">
              <a:buNone/>
            </a:pPr>
            <a:endParaRPr sz="1800" dirty="0"/>
          </a:p>
          <a:p>
            <a:pPr marL="0" lvl="0" indent="0" eaLnBrk="1" hangingPunct="1">
              <a:buNone/>
            </a:pPr>
            <a:r>
              <a:rPr sz="1800" b="1" dirty="0">
                <a:latin typeface="Arial Bold" panose="020B0704020202020204" charset="0"/>
                <a:cs typeface="Arial Bold" panose="020B0704020202020204" charset="0"/>
              </a:rPr>
              <a:t>Resolution:</a:t>
            </a:r>
          </a:p>
          <a:p>
            <a:pPr marL="0" lvl="0" indent="0" eaLnBrk="1" hangingPunct="1">
              <a:buNone/>
            </a:pPr>
            <a:r>
              <a:rPr sz="1800" dirty="0"/>
              <a:t>Utilized Express API endpoints and React </a:t>
            </a:r>
            <a:r>
              <a:rPr sz="1800" dirty="0" err="1"/>
              <a:t>useEffect</a:t>
            </a:r>
            <a:r>
              <a:rPr sz="1800" dirty="0"/>
              <a:t> hooks effectively to sync MongoDB data with the frontend. Ensured ML Flask API responses were handled with proper error management for a smooth user experience.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0" y="2052638"/>
            <a:ext cx="6711950" cy="4195762"/>
          </a:xfrm>
        </p:spPr>
        <p:txBody>
          <a:bodyPr vert="horz" wrap="square" anchor="t"/>
          <a:lstStyle/>
          <a:p>
            <a:pPr marL="0" lvl="0" indent="0" eaLnBrk="1" hangingPunct="1">
              <a:buNone/>
            </a:pPr>
            <a:r>
              <a:rPr sz="1800" b="1" u="sng" dirty="0">
                <a:latin typeface="Arial Bold" panose="020B0704020202020204" charset="0"/>
                <a:cs typeface="Arial Bold" panose="020B0704020202020204" charset="0"/>
              </a:rPr>
              <a:t>Problem 2: Responsive UI with Multiple Widgets</a:t>
            </a:r>
          </a:p>
          <a:p>
            <a:pPr marL="0" lvl="0" indent="0" eaLnBrk="1" hangingPunct="1">
              <a:buNone/>
            </a:pPr>
            <a:endParaRPr sz="18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r>
              <a:rPr sz="1800" b="1" dirty="0">
                <a:latin typeface="Arial Bold" panose="020B0704020202020204" charset="0"/>
                <a:cs typeface="Arial Bold" panose="020B0704020202020204" charset="0"/>
              </a:rPr>
              <a:t>Description:</a:t>
            </a:r>
          </a:p>
          <a:p>
            <a:pPr marL="0" lvl="0" indent="0" eaLnBrk="1" hangingPunct="1">
              <a:buNone/>
            </a:pPr>
            <a:r>
              <a:rPr sz="1800" dirty="0"/>
              <a:t>Fitting macro tracker, water intake, daily motivation, and timer widgets on the dashboard while ensuring a clean, non-cluttered user interface was difficult.</a:t>
            </a:r>
          </a:p>
          <a:p>
            <a:pPr marL="0" lvl="0" indent="0" eaLnBrk="1" hangingPunct="1">
              <a:buNone/>
            </a:pPr>
            <a:endParaRPr sz="1800" dirty="0"/>
          </a:p>
          <a:p>
            <a:pPr marL="0" lvl="0" indent="0" eaLnBrk="1" hangingPunct="1">
              <a:buNone/>
            </a:pPr>
            <a:r>
              <a:rPr sz="1800" b="1" u="sng" dirty="0">
                <a:latin typeface="Arial Bold" panose="020B0704020202020204" charset="0"/>
                <a:cs typeface="Arial Bold" panose="020B0704020202020204" charset="0"/>
              </a:rPr>
              <a:t>Resolution:</a:t>
            </a:r>
          </a:p>
          <a:p>
            <a:pPr marL="0" lvl="0" indent="0" eaLnBrk="1" hangingPunct="1">
              <a:buNone/>
            </a:pPr>
            <a:r>
              <a:rPr sz="1800" dirty="0"/>
              <a:t>Implemented Tailwind CSS fixed positioning with responsive breakpoints. Added hover-based expansions and shading to highlight active widgets, keeping the dashboard professional and user-friendly.</a:t>
            </a:r>
          </a:p>
        </p:txBody>
      </p:sp>
      <p:sp>
        <p:nvSpPr>
          <p:cNvPr id="2" name="Rectangle 2" descr="#wm#_a_04_210_110_a_1_1#clear#"/>
          <p:cNvSpPr/>
          <p:nvPr/>
        </p:nvSpPr>
        <p:spPr>
          <a:xfrm>
            <a:off x="457200" y="211455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ctr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eaLnBrk="1" hangingPunct="1"/>
            <a:endParaRPr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5" name="Rectangle 2" descr="#wm#_a_04_210_110_a_1_1#clear#"/>
          <p:cNvSpPr>
            <a:spLocks noGrp="1"/>
          </p:cNvSpPr>
          <p:nvPr>
            <p:ph type="title" idx="4294967295"/>
          </p:nvPr>
        </p:nvSpPr>
        <p:spPr>
          <a:xfrm>
            <a:off x="0" y="-501291"/>
            <a:ext cx="7056438" cy="1400175"/>
          </a:xfrm>
          <a:ln w="9525">
            <a:noFill/>
          </a:ln>
        </p:spPr>
        <p:txBody>
          <a:bodyPr vert="horz" wrap="square" anchor="ctr"/>
          <a:lstStyle/>
          <a:p>
            <a:pPr lvl="0" algn="l" eaLnBrk="1" hangingPunct="1"/>
            <a:br>
              <a:rPr lang="en-AU" sz="4000" b="1" dirty="0"/>
            </a:br>
            <a:br>
              <a:rPr lang="en-AU" sz="4000" b="1" dirty="0"/>
            </a:br>
            <a:r>
              <a:rPr lang="en-AU" sz="4000" b="1" dirty="0"/>
              <a:t>Lesson learned</a:t>
            </a: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117987" y="898884"/>
            <a:ext cx="8229600" cy="5708393"/>
          </a:xfrm>
        </p:spPr>
        <p:txBody>
          <a:bodyPr vert="horz" wrap="square" anchor="t">
            <a:normAutofit fontScale="32500" lnSpcReduction="20000"/>
          </a:bodyPr>
          <a:lstStyle/>
          <a:p>
            <a:pPr marL="0" lvl="0" indent="0" eaLnBrk="1" hangingPunct="1">
              <a:buNone/>
            </a:pPr>
            <a:endParaRPr lang="en-US" sz="18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endParaRPr lang="en-US" sz="18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endParaRPr lang="en-US" sz="18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endParaRPr lang="en-US" sz="34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r>
              <a:rPr sz="4900" b="1" u="sng" dirty="0">
                <a:latin typeface="Arial Bold" panose="020B0704020202020204" charset="0"/>
                <a:cs typeface="Arial Bold" panose="020B0704020202020204" charset="0"/>
              </a:rPr>
              <a:t>Technical Insights</a:t>
            </a:r>
          </a:p>
          <a:p>
            <a:pPr marL="0" lvl="0" indent="0" eaLnBrk="1" hangingPunct="1">
              <a:buNone/>
            </a:pPr>
            <a:endParaRPr lang="en-US" sz="49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endParaRPr sz="49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r>
              <a:rPr sz="4900" dirty="0"/>
              <a:t>Learned to build and deploy a full MERN stack application with ML model integration.</a:t>
            </a:r>
          </a:p>
          <a:p>
            <a:pPr lvl="0" eaLnBrk="1" hangingPunct="1"/>
            <a:endParaRPr sz="4900" dirty="0"/>
          </a:p>
          <a:p>
            <a:pPr marL="0" lvl="0" indent="0" eaLnBrk="1" hangingPunct="1">
              <a:buNone/>
            </a:pPr>
            <a:r>
              <a:rPr sz="4900" dirty="0"/>
              <a:t>Practiced REST API creation using Express and MongoDB, handling secure authentication and CRUD operations.</a:t>
            </a:r>
          </a:p>
          <a:p>
            <a:pPr lvl="0" eaLnBrk="1" hangingPunct="1"/>
            <a:endParaRPr sz="4900" dirty="0"/>
          </a:p>
          <a:p>
            <a:pPr marL="0" lvl="0" indent="0" eaLnBrk="1" hangingPunct="1">
              <a:buNone/>
            </a:pPr>
            <a:r>
              <a:rPr sz="4900" dirty="0"/>
              <a:t>Gained experience in responsive UI design using Tailwind CSS with React for a clean, engaging interface.</a:t>
            </a:r>
          </a:p>
          <a:p>
            <a:pPr lvl="0" eaLnBrk="1" hangingPunct="1"/>
            <a:endParaRPr sz="4900" dirty="0"/>
          </a:p>
          <a:p>
            <a:pPr marL="0" lvl="0" indent="0" eaLnBrk="1" hangingPunct="1">
              <a:buNone/>
            </a:pPr>
            <a:r>
              <a:rPr sz="4900" dirty="0"/>
              <a:t>Understood deployment pipelines using GitHub and Render, including environment variable handling for secure production.</a:t>
            </a:r>
          </a:p>
          <a:p>
            <a:pPr lvl="0" eaLnBrk="1" hangingPunct="1"/>
            <a:endParaRPr sz="4900" dirty="0"/>
          </a:p>
          <a:p>
            <a:pPr marL="0" lvl="0" indent="0" eaLnBrk="1" hangingPunct="1">
              <a:buNone/>
            </a:pPr>
            <a:r>
              <a:rPr sz="4900" dirty="0"/>
              <a:t>Integrated Flask ML microservices with the MERN backend, learning real-time prediction handling.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0" y="1365250"/>
            <a:ext cx="8229600" cy="4525963"/>
          </a:xfrm>
        </p:spPr>
        <p:txBody>
          <a:bodyPr vert="horz" wrap="square" anchor="t">
            <a:normAutofit fontScale="85000" lnSpcReduction="20000"/>
          </a:bodyPr>
          <a:lstStyle/>
          <a:p>
            <a:pPr marL="0" lvl="0" indent="0" eaLnBrk="1" hangingPunct="1">
              <a:buNone/>
            </a:pPr>
            <a:r>
              <a:rPr sz="1800" b="1" u="sng">
                <a:latin typeface="Arial Bold" panose="020B0704020202020204" charset="0"/>
                <a:cs typeface="Arial Bold" panose="020B0704020202020204" charset="0"/>
              </a:rPr>
              <a:t>Process Insights </a:t>
            </a:r>
          </a:p>
          <a:p>
            <a:pPr lvl="0" eaLnBrk="1" hangingPunct="1"/>
            <a:endParaRPr sz="1800"/>
          </a:p>
          <a:p>
            <a:pPr marL="0" lvl="0" indent="0" eaLnBrk="1" hangingPunct="1">
              <a:buNone/>
            </a:pPr>
            <a:r>
              <a:rPr sz="1800"/>
              <a:t>Practiced structured project planning and modular coding, ensuring features were added systematically.</a:t>
            </a:r>
          </a:p>
          <a:p>
            <a:pPr lvl="0" eaLnBrk="1" hangingPunct="1"/>
            <a:endParaRPr sz="1800"/>
          </a:p>
          <a:p>
            <a:pPr marL="0" lvl="0" indent="0" eaLnBrk="1" hangingPunct="1">
              <a:buNone/>
            </a:pPr>
            <a:r>
              <a:rPr sz="1800"/>
              <a:t>Learned the value of clear branching and commit practices using Git for clean collaboration and rollback safety.</a:t>
            </a:r>
          </a:p>
          <a:p>
            <a:pPr lvl="0" eaLnBrk="1" hangingPunct="1"/>
            <a:endParaRPr sz="1800"/>
          </a:p>
          <a:p>
            <a:pPr marL="0" lvl="0" indent="0" eaLnBrk="1" hangingPunct="1">
              <a:buNone/>
            </a:pPr>
            <a:r>
              <a:rPr sz="1800"/>
              <a:t>Improved debugging skills while integrating multiple technologies (React, Node, MongoDB, Flask).</a:t>
            </a:r>
          </a:p>
          <a:p>
            <a:pPr lvl="0" eaLnBrk="1" hangingPunct="1"/>
            <a:endParaRPr sz="1800"/>
          </a:p>
          <a:p>
            <a:pPr marL="0" lvl="0" indent="0" eaLnBrk="1" hangingPunct="1">
              <a:buNone/>
            </a:pPr>
            <a:r>
              <a:rPr sz="1800"/>
              <a:t>Understood the importance of user-centric design, balancing technical complexity with ease of use.</a:t>
            </a:r>
          </a:p>
          <a:p>
            <a:pPr lvl="0" eaLnBrk="1" hangingPunct="1"/>
            <a:endParaRPr sz="1800"/>
          </a:p>
          <a:p>
            <a:pPr marL="0" lvl="0" indent="0" eaLnBrk="1" hangingPunct="1">
              <a:buNone/>
            </a:pPr>
            <a:r>
              <a:rPr sz="1800"/>
              <a:t>Managed testing and iteration cycles systematically, strengthening time management under deadlines.</a:t>
            </a:r>
          </a:p>
        </p:txBody>
      </p:sp>
      <p:sp>
        <p:nvSpPr>
          <p:cNvPr id="3" name="Rectangle 2" descr="#wm#_a_04_210_110_a_1_1#clear#"/>
          <p:cNvSpPr/>
          <p:nvPr/>
        </p:nvSpPr>
        <p:spPr>
          <a:xfrm>
            <a:off x="457200" y="333375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ctr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eaLnBrk="1" hangingPunct="1"/>
            <a:r>
              <a:rPr lang="en-AU" sz="4000" b="1"/>
              <a:t>Lesson learned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5" name="Rectangle 2" descr="#wm#_a_04_210_110_a_1_1#clear#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7056438" cy="1400175"/>
          </a:xfrm>
        </p:spPr>
        <p:txBody>
          <a:bodyPr vert="horz" wrap="square" anchor="ctr"/>
          <a:lstStyle/>
          <a:p>
            <a:pPr lvl="0" algn="l" eaLnBrk="1" hangingPunct="1"/>
            <a:r>
              <a:rPr lang="en-US" b="1" u="sng" dirty="0">
                <a:latin typeface="Arial Bold" panose="020B0704020202020204" charset="0"/>
                <a:cs typeface="Arial Bold" panose="020B0704020202020204" charset="0"/>
              </a:rPr>
              <a:t>SCREENSHOTS</a:t>
            </a: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0" y="2052638"/>
            <a:ext cx="6711950" cy="4195762"/>
          </a:xfrm>
        </p:spPr>
        <p:txBody>
          <a:bodyPr vert="horz" wrap="square" anchor="t">
            <a:normAutofit/>
          </a:bodyPr>
          <a:lstStyle/>
          <a:p>
            <a:pPr marL="0" lvl="0" indent="0" eaLnBrk="1" hangingPunct="1">
              <a:buNone/>
            </a:pPr>
            <a:r>
              <a:rPr lang="en-US" sz="3200" b="1" baseline="-25000" dirty="0"/>
              <a:t>DASHBOARD OF THE FITNESS TRACKER</a:t>
            </a:r>
          </a:p>
        </p:txBody>
      </p:sp>
      <p:pic>
        <p:nvPicPr>
          <p:cNvPr id="2" name="Picture 1" descr="Screenshot 2025-07-08 at 12.20.42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38" y="2690280"/>
            <a:ext cx="6274435" cy="3921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5" name="Rectangle 2" descr="#wm#_a_04_210_110_a_1_1#clear#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7056438" cy="1400175"/>
          </a:xfrm>
        </p:spPr>
        <p:txBody>
          <a:bodyPr vert="horz" wrap="square" anchor="ctr"/>
          <a:lstStyle/>
          <a:p>
            <a:pPr lvl="0" algn="l" eaLnBrk="1" hangingPunct="1"/>
            <a:br>
              <a:rPr lang="en-US" b="1" u="sng" dirty="0">
                <a:latin typeface="Arial Bold" panose="020B0704020202020204" charset="0"/>
                <a:cs typeface="Arial Bold" panose="020B0704020202020204" charset="0"/>
              </a:rPr>
            </a:br>
            <a:br>
              <a:rPr lang="en-US" b="1" u="sng" dirty="0">
                <a:latin typeface="Arial Bold" panose="020B0704020202020204" charset="0"/>
                <a:cs typeface="Arial Bold" panose="020B0704020202020204" charset="0"/>
              </a:rPr>
            </a:br>
            <a:endParaRPr lang="en-US" b="1" u="sng" dirty="0">
              <a:latin typeface="Arial Bold" panose="020B0704020202020204" charset="0"/>
              <a:cs typeface="Arial Bold" panose="020B0704020202020204" charset="0"/>
            </a:endParaRP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0" y="1417638"/>
            <a:ext cx="8229600" cy="762000"/>
          </a:xfrm>
        </p:spPr>
        <p:txBody>
          <a:bodyPr vert="horz" wrap="square" anchor="t">
            <a:normAutofit/>
          </a:bodyPr>
          <a:lstStyle/>
          <a:p>
            <a:pPr marL="0" lvl="0" indent="0" eaLnBrk="1" hangingPunct="1">
              <a:buNone/>
            </a:pPr>
            <a:r>
              <a:rPr lang="en-US" sz="2800" b="1" baseline="-25000" dirty="0"/>
              <a:t>RENDER DEPLOYMENT OF BACKEND FILE</a:t>
            </a:r>
          </a:p>
        </p:txBody>
      </p:sp>
      <p:pic>
        <p:nvPicPr>
          <p:cNvPr id="2" name="Picture 1" descr="Screenshot 2025-07-08 at 4.11.01 PM"/>
          <p:cNvPicPr>
            <a:picLocks noChangeAspect="1"/>
          </p:cNvPicPr>
          <p:nvPr/>
        </p:nvPicPr>
        <p:blipFill>
          <a:blip r:embed="rId2"/>
          <a:srcRect t="5222"/>
          <a:stretch>
            <a:fillRect/>
          </a:stretch>
        </p:blipFill>
        <p:spPr>
          <a:xfrm>
            <a:off x="958215" y="1983105"/>
            <a:ext cx="7226935" cy="4280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137652" y="12700"/>
            <a:ext cx="6711950" cy="4195762"/>
          </a:xfrm>
        </p:spPr>
        <p:txBody>
          <a:bodyPr vert="horz" wrap="square" anchor="t"/>
          <a:lstStyle/>
          <a:p>
            <a:pPr marL="0" lvl="0" indent="0" eaLnBrk="1" hangingPunct="1">
              <a:buNone/>
            </a:pPr>
            <a:endParaRPr lang="en-US" baseline="-25000" dirty="0"/>
          </a:p>
          <a:p>
            <a:pPr marL="0" lvl="0" indent="0" eaLnBrk="1" hangingPunct="1">
              <a:buNone/>
            </a:pPr>
            <a:endParaRPr lang="en-US" baseline="-25000" dirty="0"/>
          </a:p>
          <a:p>
            <a:pPr marL="0" lvl="0" indent="0" eaLnBrk="1" hangingPunct="1">
              <a:buNone/>
            </a:pPr>
            <a:endParaRPr lang="en-US" baseline="-25000" dirty="0"/>
          </a:p>
          <a:p>
            <a:pPr marL="0" lvl="0" indent="0" eaLnBrk="1" hangingPunct="1">
              <a:buNone/>
            </a:pPr>
            <a:r>
              <a:rPr lang="en-US" sz="2800" b="1" baseline="-25000" dirty="0"/>
              <a:t>RENDER DEPLOYMENT OF MLMODEL</a:t>
            </a:r>
          </a:p>
        </p:txBody>
      </p:sp>
      <p:pic>
        <p:nvPicPr>
          <p:cNvPr id="2" name="Picture 1" descr="Screenshot 2025-07-08 at 4.11.13 PM"/>
          <p:cNvPicPr>
            <a:picLocks noChangeAspect="1"/>
          </p:cNvPicPr>
          <p:nvPr/>
        </p:nvPicPr>
        <p:blipFill>
          <a:blip r:embed="rId2"/>
          <a:srcRect t="5422"/>
          <a:stretch>
            <a:fillRect/>
          </a:stretch>
        </p:blipFill>
        <p:spPr>
          <a:xfrm>
            <a:off x="786765" y="2110105"/>
            <a:ext cx="7402830" cy="4376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12700" y="12700"/>
            <a:ext cx="6711950" cy="4195762"/>
          </a:xfrm>
        </p:spPr>
        <p:txBody>
          <a:bodyPr vert="horz" wrap="square" anchor="t"/>
          <a:lstStyle/>
          <a:p>
            <a:pPr marL="0" lvl="0" indent="0" algn="l" eaLnBrk="1" hangingPunct="1">
              <a:buNone/>
            </a:pPr>
            <a:endParaRPr lang="en-US" baseline="-25000" dirty="0"/>
          </a:p>
          <a:p>
            <a:pPr marL="0" lvl="0" indent="0" algn="l" eaLnBrk="1" hangingPunct="1">
              <a:buNone/>
            </a:pPr>
            <a:endParaRPr lang="en-US" baseline="-25000" dirty="0"/>
          </a:p>
          <a:p>
            <a:pPr marL="0" lvl="0" indent="0" algn="l" eaLnBrk="1" hangingPunct="1">
              <a:buNone/>
            </a:pPr>
            <a:endParaRPr lang="en-US" baseline="-25000" dirty="0"/>
          </a:p>
          <a:p>
            <a:pPr marL="0" lvl="0" indent="0" algn="l" eaLnBrk="1" hangingPunct="1">
              <a:buNone/>
            </a:pPr>
            <a:r>
              <a:rPr lang="en-US" sz="2800" b="1" baseline="-25000" dirty="0"/>
              <a:t>VERCEL DEPLOYMENT OF FRONTEND</a:t>
            </a:r>
          </a:p>
          <a:p>
            <a:pPr marL="0" lvl="0" indent="0" algn="l" eaLnBrk="1" hangingPunct="1">
              <a:buNone/>
            </a:pPr>
            <a:endParaRPr lang="en-US" baseline="-25000" dirty="0"/>
          </a:p>
        </p:txBody>
      </p:sp>
      <p:pic>
        <p:nvPicPr>
          <p:cNvPr id="2" name="Picture 1" descr="Screenshot 2025-07-08 at 4.15.18 PM"/>
          <p:cNvPicPr>
            <a:picLocks noChangeAspect="1"/>
          </p:cNvPicPr>
          <p:nvPr/>
        </p:nvPicPr>
        <p:blipFill>
          <a:blip r:embed="rId2"/>
          <a:srcRect t="5422"/>
          <a:stretch>
            <a:fillRect/>
          </a:stretch>
        </p:blipFill>
        <p:spPr>
          <a:xfrm>
            <a:off x="1214120" y="2157095"/>
            <a:ext cx="6715125" cy="3969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0" y="-336601"/>
            <a:ext cx="6711950" cy="4195762"/>
          </a:xfrm>
        </p:spPr>
        <p:txBody>
          <a:bodyPr vert="horz" wrap="square" anchor="t"/>
          <a:lstStyle/>
          <a:p>
            <a:pPr marL="0" lvl="0" indent="0" eaLnBrk="1" hangingPunct="1">
              <a:buNone/>
            </a:pPr>
            <a:endParaRPr lang="en-US" baseline="-25000" dirty="0"/>
          </a:p>
          <a:p>
            <a:pPr marL="0" lvl="0" indent="0" eaLnBrk="1" hangingPunct="1">
              <a:buNone/>
            </a:pPr>
            <a:endParaRPr lang="en-US" baseline="-25000" dirty="0"/>
          </a:p>
          <a:p>
            <a:pPr marL="0" lvl="0" indent="0" eaLnBrk="1" hangingPunct="1">
              <a:buNone/>
            </a:pPr>
            <a:endParaRPr lang="en-US" baseline="-25000" dirty="0"/>
          </a:p>
          <a:p>
            <a:pPr marL="0" lvl="0" indent="0" eaLnBrk="1" hangingPunct="1">
              <a:buNone/>
            </a:pPr>
            <a:endParaRPr lang="en-US" baseline="-25000" dirty="0"/>
          </a:p>
          <a:p>
            <a:pPr marL="0" lvl="0" indent="0" eaLnBrk="1" hangingPunct="1">
              <a:buNone/>
            </a:pPr>
            <a:r>
              <a:rPr lang="en-US" baseline="-25000" dirty="0"/>
              <a:t>login page : https://lift-frontend-beryl.vercel.app/login</a:t>
            </a:r>
          </a:p>
        </p:txBody>
      </p:sp>
      <p:pic>
        <p:nvPicPr>
          <p:cNvPr id="4" name="Picture 3" descr="Screenshot 2025-07-08 at 4.21.25 PM"/>
          <p:cNvPicPr>
            <a:picLocks noChangeAspect="1"/>
          </p:cNvPicPr>
          <p:nvPr/>
        </p:nvPicPr>
        <p:blipFill>
          <a:blip r:embed="rId2"/>
          <a:srcRect t="5222"/>
          <a:stretch>
            <a:fillRect/>
          </a:stretch>
        </p:blipFill>
        <p:spPr>
          <a:xfrm>
            <a:off x="1146175" y="2216785"/>
            <a:ext cx="6851015" cy="405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12700" y="73896"/>
            <a:ext cx="6711950" cy="4195762"/>
          </a:xfrm>
        </p:spPr>
        <p:txBody>
          <a:bodyPr vert="horz" wrap="square" anchor="t"/>
          <a:lstStyle/>
          <a:p>
            <a:pPr marL="0" lvl="0" indent="0" eaLnBrk="1" hangingPunct="1">
              <a:buNone/>
            </a:pPr>
            <a:endParaRPr lang="en-US" baseline="-25000" dirty="0"/>
          </a:p>
          <a:p>
            <a:pPr marL="0" lvl="0" indent="0" eaLnBrk="1" hangingPunct="1">
              <a:buNone/>
            </a:pPr>
            <a:endParaRPr lang="en-US" baseline="-25000" dirty="0"/>
          </a:p>
          <a:p>
            <a:pPr marL="0" lvl="0" indent="0" eaLnBrk="1" hangingPunct="1">
              <a:buNone/>
            </a:pPr>
            <a:endParaRPr lang="en-US" baseline="-25000" dirty="0"/>
          </a:p>
          <a:p>
            <a:pPr marL="0" lvl="0" indent="0" eaLnBrk="1" hangingPunct="1">
              <a:buNone/>
            </a:pPr>
            <a:r>
              <a:rPr lang="en-US" baseline="-25000" dirty="0"/>
              <a:t>register page : https://lift-frontend-beryl.vercel.app/register</a:t>
            </a:r>
          </a:p>
        </p:txBody>
      </p:sp>
      <p:pic>
        <p:nvPicPr>
          <p:cNvPr id="2" name="Picture 1" descr="Screenshot 2025-07-08 at 4.22.53 PM"/>
          <p:cNvPicPr>
            <a:picLocks noChangeAspect="1"/>
          </p:cNvPicPr>
          <p:nvPr/>
        </p:nvPicPr>
        <p:blipFill>
          <a:blip r:embed="rId2"/>
          <a:srcRect t="4040"/>
          <a:stretch>
            <a:fillRect/>
          </a:stretch>
        </p:blipFill>
        <p:spPr>
          <a:xfrm>
            <a:off x="845820" y="2175510"/>
            <a:ext cx="6969125" cy="4192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5" name="Rectangle 2" descr="#wm#_a_04_210_110_a_1_1#clear#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7056438" cy="1400175"/>
          </a:xfrm>
        </p:spPr>
        <p:txBody>
          <a:bodyPr vert="horz" wrap="square" anchor="ctr"/>
          <a:lstStyle/>
          <a:p>
            <a:pPr lvl="0" algn="l" eaLnBrk="1" hangingPunct="1"/>
            <a:r>
              <a:rPr lang="en-AU" sz="4000" b="1" dirty="0"/>
              <a:t>Introduction</a:t>
            </a:r>
          </a:p>
        </p:txBody>
      </p:sp>
      <p:sp>
        <p:nvSpPr>
          <p:cNvPr id="7" name="Rectangle 6" descr="#wm#_a_04_210_110_b_1_1#clear#"/>
          <p:cNvSpPr/>
          <p:nvPr/>
        </p:nvSpPr>
        <p:spPr>
          <a:xfrm>
            <a:off x="457200" y="1642110"/>
            <a:ext cx="8229600" cy="45262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eaLnBrk="1" hangingPunct="1">
              <a:buNone/>
            </a:pPr>
            <a:r>
              <a:rPr sz="1800"/>
              <a:t>Brief Outline:</a:t>
            </a:r>
          </a:p>
          <a:p>
            <a:pPr marL="0" lvl="0" indent="0" algn="l" eaLnBrk="1" hangingPunct="1">
              <a:buNone/>
            </a:pPr>
            <a:r>
              <a:rPr sz="1800"/>
              <a:t>The Fitness Tracker is a health and lifestyle web application designed to help users track their daily fitness activities, water intake, diet, and body composition easily.</a:t>
            </a:r>
          </a:p>
          <a:p>
            <a:pPr marL="0" lvl="0" indent="0" algn="l" eaLnBrk="1" hangingPunct="1">
              <a:buNone/>
            </a:pPr>
            <a:r>
              <a:rPr sz="1800"/>
              <a:t>Built using the MERN stack (MongoDB, Express, React, Node.js), it ensures a modern, responsive, and interactive user experience</a:t>
            </a:r>
          </a:p>
          <a:p>
            <a:pPr marL="0" lvl="0" indent="0" algn="l" eaLnBrk="1" hangingPunct="1">
              <a:buNone/>
            </a:pPr>
            <a:r>
              <a:rPr sz="1800"/>
              <a:t>Users can:</a:t>
            </a:r>
          </a:p>
          <a:p>
            <a:pPr marL="0" lvl="0" indent="0" algn="l" eaLnBrk="1" hangingPunct="1">
              <a:buNone/>
            </a:pPr>
            <a:r>
              <a:rPr sz="1800"/>
              <a:t>	Log daily weight, calories, and steps.</a:t>
            </a:r>
          </a:p>
          <a:p>
            <a:pPr marL="0" lvl="0" indent="0" algn="l" eaLnBrk="1" hangingPunct="1">
              <a:buNone/>
            </a:pPr>
            <a:r>
              <a:rPr sz="1800"/>
              <a:t>	Track water intake with reminders.</a:t>
            </a:r>
          </a:p>
          <a:p>
            <a:pPr marL="0" lvl="0" indent="0" algn="l" eaLnBrk="1" hangingPunct="1">
              <a:buNone/>
            </a:pPr>
            <a:r>
              <a:rPr sz="1800"/>
              <a:t>	Get daily motivational quotes.</a:t>
            </a:r>
          </a:p>
          <a:p>
            <a:pPr marL="0" lvl="0" indent="0" algn="l" eaLnBrk="1" hangingPunct="1">
              <a:buNone/>
            </a:pPr>
            <a:r>
              <a:rPr sz="1800"/>
              <a:t>	Monitor macronutrients (carbs, proteins, fats) with a visual pie chart.</a:t>
            </a:r>
          </a:p>
          <a:p>
            <a:pPr marL="0" lvl="0" indent="0" algn="l" eaLnBrk="1" hangingPunct="1">
              <a:buNone/>
            </a:pPr>
            <a:r>
              <a:rPr sz="1800"/>
              <a:t>	Predict body composition (body fat, lean mass, water percentage)</a:t>
            </a:r>
          </a:p>
          <a:p>
            <a:pPr marL="0" lvl="0" indent="0" algn="l" eaLnBrk="1" hangingPunct="1">
              <a:buNone/>
            </a:pPr>
            <a:r>
              <a:rPr sz="1800"/>
              <a:t>	Use a built-in focus timer for productivity during workouts or study.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88491" y="30061"/>
            <a:ext cx="6711950" cy="4195762"/>
          </a:xfrm>
        </p:spPr>
        <p:txBody>
          <a:bodyPr vert="horz" wrap="square" anchor="t"/>
          <a:lstStyle/>
          <a:p>
            <a:pPr marL="0" lvl="0" indent="0" eaLnBrk="1" hangingPunct="1">
              <a:buNone/>
            </a:pPr>
            <a:endParaRPr lang="en-US" baseline="-25000" dirty="0"/>
          </a:p>
          <a:p>
            <a:pPr marL="0" lvl="0" indent="0" eaLnBrk="1" hangingPunct="1">
              <a:buNone/>
            </a:pPr>
            <a:endParaRPr lang="en-US" baseline="-25000" dirty="0"/>
          </a:p>
          <a:p>
            <a:pPr marL="0" lvl="0" indent="0" eaLnBrk="1" hangingPunct="1">
              <a:buNone/>
            </a:pPr>
            <a:endParaRPr lang="en-US" baseline="-25000" dirty="0"/>
          </a:p>
          <a:p>
            <a:pPr marL="0" lvl="0" indent="0" eaLnBrk="1" hangingPunct="1">
              <a:buNone/>
            </a:pPr>
            <a:endParaRPr lang="en-US" baseline="-25000" dirty="0"/>
          </a:p>
          <a:p>
            <a:pPr marL="0" lvl="0" indent="0" eaLnBrk="1" hangingPunct="1">
              <a:buNone/>
            </a:pPr>
            <a:r>
              <a:rPr lang="en-US" baseline="-25000" dirty="0"/>
              <a:t>registration process</a:t>
            </a:r>
          </a:p>
        </p:txBody>
      </p:sp>
      <p:pic>
        <p:nvPicPr>
          <p:cNvPr id="2" name="Picture 1" descr="Screenshot 2025-07-08 at 4.24.33 PM"/>
          <p:cNvPicPr>
            <a:picLocks noChangeAspect="1"/>
          </p:cNvPicPr>
          <p:nvPr/>
        </p:nvPicPr>
        <p:blipFill>
          <a:blip r:embed="rId2"/>
          <a:srcRect t="5115"/>
          <a:stretch>
            <a:fillRect/>
          </a:stretch>
        </p:blipFill>
        <p:spPr>
          <a:xfrm>
            <a:off x="1334135" y="2387600"/>
            <a:ext cx="6475095" cy="3839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0" y="143669"/>
            <a:ext cx="6711950" cy="4195762"/>
          </a:xfrm>
        </p:spPr>
        <p:txBody>
          <a:bodyPr vert="horz" wrap="square" anchor="t"/>
          <a:lstStyle/>
          <a:p>
            <a:pPr marL="0" lvl="0" indent="0" eaLnBrk="1" hangingPunct="1">
              <a:buNone/>
            </a:pPr>
            <a:endParaRPr lang="en-US" baseline="-25000" dirty="0"/>
          </a:p>
          <a:p>
            <a:pPr marL="0" lvl="0" indent="0" eaLnBrk="1" hangingPunct="1">
              <a:buNone/>
            </a:pPr>
            <a:endParaRPr lang="en-US" baseline="-25000" dirty="0"/>
          </a:p>
          <a:p>
            <a:pPr marL="0" lvl="0" indent="0" eaLnBrk="1" hangingPunct="1">
              <a:buNone/>
            </a:pPr>
            <a:r>
              <a:rPr lang="en-US" baseline="-25000" dirty="0" err="1"/>
              <a:t>api</a:t>
            </a:r>
            <a:r>
              <a:rPr lang="en-US" baseline="-25000" dirty="0"/>
              <a:t> </a:t>
            </a:r>
            <a:r>
              <a:rPr lang="en-US" baseline="-25000" dirty="0" err="1"/>
              <a:t>testing:login</a:t>
            </a:r>
            <a:endParaRPr lang="en-US" baseline="-25000" dirty="0"/>
          </a:p>
          <a:p>
            <a:pPr marL="0" lvl="0" indent="0" eaLnBrk="1" hangingPunct="1">
              <a:buNone/>
            </a:pPr>
            <a:endParaRPr lang="en-US" baseline="-25000" dirty="0"/>
          </a:p>
          <a:p>
            <a:pPr marL="0" lvl="0" indent="0" eaLnBrk="1" hangingPunct="1">
              <a:buNone/>
            </a:pPr>
            <a:endParaRPr lang="en-US" baseline="-25000" dirty="0"/>
          </a:p>
        </p:txBody>
      </p:sp>
      <p:pic>
        <p:nvPicPr>
          <p:cNvPr id="2" name="Picture 1" descr="Screenshot 2025-07-08 at 4.26.27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241550"/>
            <a:ext cx="6604000" cy="412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98323" y="744948"/>
            <a:ext cx="6711950" cy="4195762"/>
          </a:xfrm>
        </p:spPr>
        <p:txBody>
          <a:bodyPr vert="horz" wrap="square" anchor="t"/>
          <a:lstStyle/>
          <a:p>
            <a:pPr marL="0" lvl="0" indent="0" eaLnBrk="1" hangingPunct="1">
              <a:buNone/>
            </a:pPr>
            <a:r>
              <a:rPr lang="en-US" baseline="-25000" dirty="0" err="1"/>
              <a:t>api</a:t>
            </a:r>
            <a:r>
              <a:rPr lang="en-US" baseline="-25000" dirty="0"/>
              <a:t> testing: my fitness </a:t>
            </a:r>
            <a:r>
              <a:rPr lang="en-US" baseline="-25000" dirty="0" err="1"/>
              <a:t>dashbaord</a:t>
            </a:r>
            <a:endParaRPr lang="en-US" baseline="-25000" dirty="0"/>
          </a:p>
        </p:txBody>
      </p:sp>
      <p:pic>
        <p:nvPicPr>
          <p:cNvPr id="2" name="Picture 1" descr="Screenshot 2025-07-08 at 4.29.15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2109470"/>
            <a:ext cx="6871335" cy="4294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127819" y="607296"/>
            <a:ext cx="6711950" cy="4195762"/>
          </a:xfrm>
        </p:spPr>
        <p:txBody>
          <a:bodyPr vert="horz" wrap="square" anchor="t"/>
          <a:lstStyle/>
          <a:p>
            <a:pPr marL="0" lvl="0" indent="0" eaLnBrk="1" hangingPunct="1">
              <a:buNone/>
            </a:pPr>
            <a:r>
              <a:rPr lang="en-US" baseline="-25000" dirty="0" err="1"/>
              <a:t>api</a:t>
            </a:r>
            <a:r>
              <a:rPr lang="en-US" baseline="-25000" dirty="0"/>
              <a:t> testing: </a:t>
            </a:r>
            <a:r>
              <a:rPr lang="en-US" baseline="-25000" dirty="0" err="1"/>
              <a:t>bmi</a:t>
            </a:r>
            <a:r>
              <a:rPr lang="en-US" baseline="-25000" dirty="0"/>
              <a:t> </a:t>
            </a:r>
          </a:p>
        </p:txBody>
      </p:sp>
      <p:pic>
        <p:nvPicPr>
          <p:cNvPr id="2" name="Picture 1" descr="Screenshot 2025-07-08 at 4.31.35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35" y="2083435"/>
            <a:ext cx="6932930" cy="433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137651" y="617128"/>
            <a:ext cx="6711950" cy="4195762"/>
          </a:xfrm>
        </p:spPr>
        <p:txBody>
          <a:bodyPr vert="horz" wrap="square" anchor="t"/>
          <a:lstStyle/>
          <a:p>
            <a:pPr marL="0" lvl="0" indent="0" eaLnBrk="1" hangingPunct="1">
              <a:buNone/>
            </a:pPr>
            <a:r>
              <a:rPr lang="en-US" baseline="-25000" dirty="0"/>
              <a:t>backend food macro storage:</a:t>
            </a:r>
          </a:p>
          <a:p>
            <a:pPr marL="0" lvl="0" indent="0" eaLnBrk="1" hangingPunct="1">
              <a:buNone/>
            </a:pPr>
            <a:endParaRPr lang="en-US" baseline="-25000" dirty="0"/>
          </a:p>
        </p:txBody>
      </p:sp>
      <p:pic>
        <p:nvPicPr>
          <p:cNvPr id="2" name="Picture 1" descr="Screenshot 2025-07-08 at 2.01.48 AM"/>
          <p:cNvPicPr>
            <a:picLocks noChangeAspect="1"/>
          </p:cNvPicPr>
          <p:nvPr/>
        </p:nvPicPr>
        <p:blipFill>
          <a:blip r:embed="rId2"/>
          <a:srcRect t="4600"/>
          <a:stretch>
            <a:fillRect/>
          </a:stretch>
        </p:blipFill>
        <p:spPr>
          <a:xfrm>
            <a:off x="911225" y="2214880"/>
            <a:ext cx="7322185" cy="4365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157316" y="764613"/>
            <a:ext cx="6711950" cy="4195762"/>
          </a:xfrm>
        </p:spPr>
        <p:txBody>
          <a:bodyPr vert="horz" wrap="square" anchor="t"/>
          <a:lstStyle/>
          <a:p>
            <a:pPr marL="0" lvl="0" indent="0" eaLnBrk="1" hangingPunct="1">
              <a:buNone/>
            </a:pPr>
            <a:r>
              <a:rPr lang="en-US" baseline="-25000" dirty="0"/>
              <a:t>database connection</a:t>
            </a:r>
          </a:p>
          <a:p>
            <a:pPr marL="0" lvl="0" indent="0" eaLnBrk="1" hangingPunct="1">
              <a:buNone/>
            </a:pPr>
            <a:endParaRPr lang="en-US" baseline="-25000" dirty="0"/>
          </a:p>
          <a:p>
            <a:pPr marL="0" lvl="0" indent="0" eaLnBrk="1" hangingPunct="1">
              <a:buNone/>
            </a:pPr>
            <a:endParaRPr lang="en-US" baseline="-25000" dirty="0"/>
          </a:p>
        </p:txBody>
      </p:sp>
      <p:pic>
        <p:nvPicPr>
          <p:cNvPr id="2" name="Picture 1" descr="Screenshot 2025-07-08 at 4.36.21 PM"/>
          <p:cNvPicPr>
            <a:picLocks noChangeAspect="1"/>
          </p:cNvPicPr>
          <p:nvPr/>
        </p:nvPicPr>
        <p:blipFill>
          <a:blip r:embed="rId2"/>
          <a:srcRect t="5745"/>
          <a:stretch>
            <a:fillRect/>
          </a:stretch>
        </p:blipFill>
        <p:spPr>
          <a:xfrm>
            <a:off x="1122680" y="2458085"/>
            <a:ext cx="6898005" cy="4063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5" name="Rectangle 2" descr="#wm#_a_04_210_110_a_1_1#clear#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7056438" cy="1400175"/>
          </a:xfrm>
          <a:ln w="9525">
            <a:noFill/>
          </a:ln>
        </p:spPr>
        <p:txBody>
          <a:bodyPr vert="horz" wrap="square" anchor="ctr"/>
          <a:lstStyle/>
          <a:p>
            <a:pPr lvl="0" algn="l" eaLnBrk="1" hangingPunct="1"/>
            <a:br>
              <a:rPr lang="en-AU" sz="4000" b="1" dirty="0"/>
            </a:br>
            <a:r>
              <a:rPr lang="en-AU" sz="4000" b="1" dirty="0"/>
              <a:t>Future Scope</a:t>
            </a: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0" y="2052638"/>
            <a:ext cx="6711950" cy="4195762"/>
          </a:xfrm>
        </p:spPr>
        <p:txBody>
          <a:bodyPr vert="horz" wrap="square" anchor="t">
            <a:normAutofit fontScale="55000" lnSpcReduction="20000"/>
          </a:bodyPr>
          <a:lstStyle/>
          <a:p>
            <a:pPr marL="0" lvl="0" indent="0" eaLnBrk="1" hangingPunct="1">
              <a:buNone/>
            </a:pPr>
            <a:endParaRPr lang="en-US" sz="16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endParaRPr lang="en-US" sz="16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r>
              <a:rPr sz="1600" b="1" u="sng" dirty="0">
                <a:latin typeface="Arial Bold" panose="020B0704020202020204" charset="0"/>
                <a:cs typeface="Arial Bold" panose="020B0704020202020204" charset="0"/>
              </a:rPr>
              <a:t>Improvements (Potential Updates / Add-ons)</a:t>
            </a:r>
          </a:p>
          <a:p>
            <a:pPr lvl="0" eaLnBrk="1" hangingPunct="1"/>
            <a:endParaRPr sz="1600" dirty="0"/>
          </a:p>
          <a:p>
            <a:pPr marL="0" lvl="0" indent="0" eaLnBrk="1" hangingPunct="1">
              <a:buNone/>
            </a:pPr>
            <a:r>
              <a:rPr sz="1600" dirty="0"/>
              <a:t>Apple Health &amp; Google Fit Integration for seamless fitness data syncing.</a:t>
            </a:r>
          </a:p>
          <a:p>
            <a:pPr lvl="0" eaLnBrk="1" hangingPunct="1"/>
            <a:endParaRPr sz="1600" dirty="0"/>
          </a:p>
          <a:p>
            <a:pPr marL="0" lvl="0" indent="0" eaLnBrk="1" hangingPunct="1">
              <a:buNone/>
            </a:pPr>
            <a:r>
              <a:rPr sz="1600" dirty="0"/>
              <a:t>Adding Breathing &amp; Meditation modules for mental well-being.</a:t>
            </a:r>
          </a:p>
          <a:p>
            <a:pPr lvl="0" eaLnBrk="1" hangingPunct="1"/>
            <a:endParaRPr sz="1600" dirty="0"/>
          </a:p>
          <a:p>
            <a:pPr marL="0" lvl="0" indent="0" eaLnBrk="1" hangingPunct="1">
              <a:buNone/>
            </a:pPr>
            <a:r>
              <a:rPr sz="1600" dirty="0"/>
              <a:t>Premium Lofi Music + Diet Chart Subscription for user engagement and monetization.</a:t>
            </a:r>
          </a:p>
          <a:p>
            <a:pPr lvl="0" eaLnBrk="1" hangingPunct="1"/>
            <a:endParaRPr sz="1600" dirty="0"/>
          </a:p>
          <a:p>
            <a:pPr marL="0" lvl="0" indent="0" eaLnBrk="1" hangingPunct="1">
              <a:buNone/>
            </a:pPr>
            <a:r>
              <a:rPr sz="1600" dirty="0"/>
              <a:t>AI-powered personalized diet planning with advanced macro visualization.</a:t>
            </a:r>
          </a:p>
          <a:p>
            <a:pPr lvl="0" eaLnBrk="1" hangingPunct="1"/>
            <a:endParaRPr sz="1600" dirty="0"/>
          </a:p>
          <a:p>
            <a:pPr marL="0" lvl="0" indent="0" eaLnBrk="1" hangingPunct="1">
              <a:buNone/>
            </a:pPr>
            <a:r>
              <a:rPr sz="1600" dirty="0"/>
              <a:t>Push notifications for hydration, workout reminders, and motivational quotes.</a:t>
            </a:r>
          </a:p>
          <a:p>
            <a:pPr lvl="0" eaLnBrk="1" hangingPunct="1"/>
            <a:endParaRPr sz="1600" dirty="0"/>
          </a:p>
          <a:p>
            <a:pPr marL="0" lvl="0" indent="0" eaLnBrk="1" hangingPunct="1">
              <a:buNone/>
            </a:pPr>
            <a:r>
              <a:rPr sz="1600" dirty="0"/>
              <a:t>Gamification elements (badges, streaks, leaderboard) to encourage consistency.</a:t>
            </a:r>
          </a:p>
          <a:p>
            <a:pPr lvl="0" eaLnBrk="1" hangingPunct="1"/>
            <a:endParaRPr sz="1600" dirty="0"/>
          </a:p>
          <a:p>
            <a:pPr marL="0" lvl="0" indent="0" eaLnBrk="1" hangingPunct="1">
              <a:buNone/>
            </a:pPr>
            <a:r>
              <a:rPr sz="1600" dirty="0"/>
              <a:t>Performance optimizations with advanced caching and CDN usage for scalability.</a:t>
            </a:r>
          </a:p>
          <a:p>
            <a:pPr lvl="0" eaLnBrk="1" hangingPunct="1"/>
            <a:endParaRPr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0" y="2052638"/>
            <a:ext cx="6711950" cy="4195762"/>
          </a:xfrm>
        </p:spPr>
        <p:txBody>
          <a:bodyPr vert="horz" wrap="square" anchor="t">
            <a:normAutofit fontScale="85000" lnSpcReduction="20000"/>
          </a:bodyPr>
          <a:lstStyle/>
          <a:p>
            <a:pPr marL="0" lvl="0" indent="0" eaLnBrk="1" hangingPunct="1">
              <a:buNone/>
            </a:pPr>
            <a:r>
              <a:rPr sz="1800" b="1" u="sng">
                <a:latin typeface="Arial Bold" panose="020B0704020202020204" charset="0"/>
                <a:cs typeface="Arial Bold" panose="020B0704020202020204" charset="0"/>
              </a:rPr>
              <a:t>Next Steps (Future Phases)</a:t>
            </a:r>
          </a:p>
          <a:p>
            <a:pPr lvl="0" eaLnBrk="1" hangingPunct="1"/>
            <a:endParaRPr sz="1800"/>
          </a:p>
          <a:p>
            <a:pPr marL="0" lvl="0" indent="0" eaLnBrk="1" hangingPunct="1">
              <a:buNone/>
            </a:pPr>
            <a:r>
              <a:rPr sz="1800"/>
              <a:t>Phase 2: Launch the mobile app version for broader reach.</a:t>
            </a:r>
          </a:p>
          <a:p>
            <a:pPr lvl="0" eaLnBrk="1" hangingPunct="1"/>
            <a:endParaRPr sz="1800"/>
          </a:p>
          <a:p>
            <a:pPr marL="0" lvl="0" indent="0" eaLnBrk="1" hangingPunct="1">
              <a:buNone/>
            </a:pPr>
            <a:r>
              <a:rPr sz="1800"/>
              <a:t>Phase 3: Integrate wearable device connectivity for live step, heart rate, and calorie tracking.</a:t>
            </a:r>
          </a:p>
          <a:p>
            <a:pPr lvl="0" eaLnBrk="1" hangingPunct="1"/>
            <a:endParaRPr sz="1800"/>
          </a:p>
          <a:p>
            <a:pPr marL="0" lvl="0" indent="0" eaLnBrk="1" hangingPunct="1">
              <a:buNone/>
            </a:pPr>
            <a:r>
              <a:rPr sz="1800"/>
              <a:t>Phase 4: Add a community feature for challenges, groups, and shared goals.</a:t>
            </a:r>
          </a:p>
          <a:p>
            <a:pPr lvl="0" eaLnBrk="1" hangingPunct="1"/>
            <a:endParaRPr sz="1800"/>
          </a:p>
          <a:p>
            <a:pPr marL="0" lvl="0" indent="0" eaLnBrk="1" hangingPunct="1">
              <a:buNone/>
            </a:pPr>
            <a:r>
              <a:rPr sz="1800"/>
              <a:t>Phase 5: Deploy AI/ML models for predictive health insights, like injury risk and recovery suggestions.</a:t>
            </a:r>
          </a:p>
          <a:p>
            <a:pPr lvl="0" eaLnBrk="1" hangingPunct="1"/>
            <a:endParaRPr sz="1800"/>
          </a:p>
          <a:p>
            <a:pPr marL="0" lvl="0" indent="0" eaLnBrk="1" hangingPunct="1">
              <a:buNone/>
            </a:pPr>
            <a:r>
              <a:rPr sz="1800"/>
              <a:t>Phase 6: Explore B2B fitness platform partnerships with gyms and dieticians.</a:t>
            </a:r>
          </a:p>
        </p:txBody>
      </p:sp>
      <p:sp>
        <p:nvSpPr>
          <p:cNvPr id="2" name="Rectangle 2" descr="#wm#_a_04_210_110_a_1_1#clear#"/>
          <p:cNvSpPr/>
          <p:nvPr/>
        </p:nvSpPr>
        <p:spPr>
          <a:xfrm>
            <a:off x="457200" y="23495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ctr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eaLnBrk="1" hangingPunct="1"/>
            <a:endParaRPr lang="en-AU"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 descr="#wm#_a_07_210_111_a_1_1#clear#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ctr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en-US" b="1" u="sng">
                <a:latin typeface="Arial Bold" panose="020B0704020202020204" charset="0"/>
                <a:cs typeface="Arial Bold" panose="020B0704020202020204" charset="0"/>
              </a:rPr>
              <a:t>LIVE DEMO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457200" y="1833245"/>
            <a:ext cx="7983220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eaLnBrk="1" hangingPunct="1">
              <a:buNone/>
            </a:pPr>
            <a:r>
              <a:rPr lang="en-US" dirty="0">
                <a:sym typeface="+mn-ea"/>
              </a:rPr>
              <a:t>drive link for the video:</a:t>
            </a:r>
          </a:p>
          <a:p>
            <a:pPr marL="0" lvl="0" indent="0" eaLnBrk="1" hangingPunct="1">
              <a:buNone/>
            </a:pPr>
            <a:endParaRPr lang="en-US" dirty="0">
              <a:sym typeface="+mn-ea"/>
            </a:endParaRPr>
          </a:p>
          <a:p>
            <a:pPr marL="0" lvl="0" indent="0" eaLnBrk="1" hangingPunct="1">
              <a:buNone/>
            </a:pPr>
            <a:r>
              <a:rPr lang="en-US" b="1" u="sng" dirty="0">
                <a:solidFill>
                  <a:srgbClr val="FF0000"/>
                </a:solidFill>
                <a:sym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DEMO OF FITNESS TRACKER</a:t>
            </a:r>
            <a:endParaRPr lang="en-US" b="1" u="sng" dirty="0">
              <a:solidFill>
                <a:srgbClr val="FF0000"/>
              </a:solidFill>
              <a:sym typeface="+mn-ea"/>
            </a:endParaRPr>
          </a:p>
          <a:p>
            <a:pPr marL="0" lvl="0" indent="0" eaLnBrk="1" hangingPunct="1">
              <a:buNone/>
            </a:pPr>
            <a:endParaRPr lang="en-US" b="1" u="sng" dirty="0">
              <a:solidFill>
                <a:srgbClr val="FF0000"/>
              </a:solidFill>
              <a:sym typeface="+mn-ea"/>
            </a:endParaRPr>
          </a:p>
          <a:p>
            <a:pPr marL="0" lvl="0" indent="0" eaLnBrk="1" hangingPunct="1">
              <a:buNone/>
            </a:pPr>
            <a:endParaRPr lang="en-US" b="1" u="sng" dirty="0">
              <a:solidFill>
                <a:srgbClr val="FF0000"/>
              </a:solidFill>
              <a:sym typeface="+mn-ea"/>
            </a:endParaRPr>
          </a:p>
          <a:p>
            <a:pPr marL="0" lvl="0" indent="0" eaLnBrk="1" hangingPunct="1">
              <a:buNone/>
            </a:pPr>
            <a:endParaRPr lang="en-US" b="1" u="sng" dirty="0">
              <a:solidFill>
                <a:srgbClr val="FF0000"/>
              </a:solidFill>
              <a:sym typeface="+mn-ea"/>
            </a:endParaRPr>
          </a:p>
          <a:p>
            <a:pPr marL="0" lvl="0" indent="0" eaLnBrk="1" hangingPunct="1">
              <a:buNone/>
            </a:pPr>
            <a:endParaRPr lang="en-US" dirty="0">
              <a:sym typeface="+mn-ea"/>
            </a:endParaRPr>
          </a:p>
          <a:p>
            <a:pPr marL="0" lvl="0" indent="0" eaLnBrk="1" hangingPunct="1">
              <a:buNone/>
            </a:pPr>
            <a:endParaRPr lang="en-US" dirty="0"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7_210_111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5" name="Rectangle 2" descr="#wm#_a_07_210_111_a_1_1#clear#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7056438" cy="1400175"/>
          </a:xfrm>
        </p:spPr>
        <p:txBody>
          <a:bodyPr vert="horz" wrap="square" anchor="ctr"/>
          <a:lstStyle/>
          <a:p>
            <a:pPr lvl="0" eaLnBrk="1" hangingPunct="1"/>
            <a:br>
              <a:rPr lang="en-US" b="1" u="sng" dirty="0">
                <a:latin typeface="Arial Bold" panose="020B0704020202020204" charset="0"/>
                <a:cs typeface="Arial Bold" panose="020B0704020202020204" charset="0"/>
              </a:rPr>
            </a:br>
            <a:br>
              <a:rPr lang="en-US" b="1" u="sng" dirty="0">
                <a:latin typeface="Arial Bold" panose="020B0704020202020204" charset="0"/>
                <a:cs typeface="Arial Bold" panose="020B0704020202020204" charset="0"/>
              </a:rPr>
            </a:br>
            <a:br>
              <a:rPr lang="en-US" b="1" u="sng" dirty="0">
                <a:latin typeface="Arial Bold" panose="020B0704020202020204" charset="0"/>
                <a:cs typeface="Arial Bold" panose="020B0704020202020204" charset="0"/>
              </a:rPr>
            </a:br>
            <a:endParaRPr lang="en-US" b="1" u="sng" dirty="0">
              <a:latin typeface="Arial Bold" panose="020B0704020202020204" charset="0"/>
              <a:cs typeface="Arial Bold" panose="020B0704020202020204" charset="0"/>
            </a:endParaRPr>
          </a:p>
        </p:txBody>
      </p:sp>
      <p:pic>
        <p:nvPicPr>
          <p:cNvPr id="2" name="Picture 1" descr="Screenshot 2025-07-08 at 4.42.34 PM"/>
          <p:cNvPicPr>
            <a:picLocks noChangeAspect="1"/>
          </p:cNvPicPr>
          <p:nvPr/>
        </p:nvPicPr>
        <p:blipFill>
          <a:blip r:embed="rId2"/>
          <a:srcRect l="15451" t="81789" r="59979"/>
          <a:stretch>
            <a:fillRect/>
          </a:stretch>
        </p:blipFill>
        <p:spPr>
          <a:xfrm>
            <a:off x="1177290" y="2717165"/>
            <a:ext cx="6586220" cy="30511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57200" y="1833245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eaLnBrk="1" hangingPunct="1">
              <a:buNone/>
            </a:pPr>
            <a:r>
              <a:rPr lang="en-US">
                <a:sym typeface="+mn-ea"/>
              </a:rPr>
              <a:t>INITIATE DATABASE : npm run dev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334296" y="459812"/>
            <a:ext cx="8652387" cy="6088471"/>
          </a:xfrm>
        </p:spPr>
        <p:txBody>
          <a:bodyPr vert="horz" wrap="square" anchor="t"/>
          <a:lstStyle/>
          <a:p>
            <a:pPr marL="0" lvl="0" indent="0" eaLnBrk="1" hangingPunct="1">
              <a:buNone/>
            </a:pPr>
            <a:r>
              <a:rPr sz="1800" b="1" u="sng" dirty="0">
                <a:latin typeface="Arial Bold" panose="020B0704020202020204" charset="0"/>
                <a:cs typeface="Arial Bold" panose="020B0704020202020204" charset="0"/>
              </a:rPr>
              <a:t>Objectives</a:t>
            </a:r>
            <a:r>
              <a:rPr sz="1800" dirty="0"/>
              <a:t>:</a:t>
            </a:r>
          </a:p>
          <a:p>
            <a:pPr lvl="0" eaLnBrk="1" hangingPunct="1"/>
            <a:endParaRPr sz="1800" dirty="0"/>
          </a:p>
          <a:p>
            <a:pPr lvl="0" eaLnBrk="1" hangingPunct="1">
              <a:buFont typeface="Arial" panose="020B0604020202020204" pitchFamily="34" charset="0"/>
              <a:buChar char="•"/>
            </a:pPr>
            <a:r>
              <a:rPr dirty="0"/>
              <a:t>Encourage users to build healthy habits by visualizing daily progress.</a:t>
            </a:r>
          </a:p>
          <a:p>
            <a:pPr lvl="0" eaLnBrk="1" hangingPunct="1">
              <a:buFont typeface="Arial" panose="020B0604020202020204" pitchFamily="34" charset="0"/>
              <a:buChar char="•"/>
            </a:pPr>
            <a:r>
              <a:rPr dirty="0"/>
              <a:t>Integrate nutrition and fitness tracking in one place.</a:t>
            </a:r>
          </a:p>
          <a:p>
            <a:pPr lvl="0" eaLnBrk="1" hangingPunct="1">
              <a:buFont typeface="Arial" panose="020B0604020202020204" pitchFamily="34" charset="0"/>
              <a:buChar char="•"/>
            </a:pPr>
            <a:r>
              <a:rPr dirty="0"/>
              <a:t>Provide easy-to-use, visually appealing, and mobile-friendly tracking tools.</a:t>
            </a:r>
          </a:p>
          <a:p>
            <a:pPr lvl="0" eaLnBrk="1" hangingPunct="1">
              <a:buFont typeface="Arial" panose="020B0604020202020204" pitchFamily="34" charset="0"/>
              <a:buChar char="•"/>
            </a:pPr>
            <a:r>
              <a:rPr dirty="0"/>
              <a:t>Support personalized, data-driven fitness goals through seamless tracking and visualization.</a:t>
            </a:r>
          </a:p>
          <a:p>
            <a:pPr lvl="0" eaLnBrk="1" hangingPunct="1">
              <a:buFont typeface="Arial" panose="020B0604020202020204" pitchFamily="34" charset="0"/>
              <a:buChar char="•"/>
            </a:pPr>
            <a:r>
              <a:rPr dirty="0"/>
              <a:t>Build a scalable, real-world MERN application ready for deployment and further enhancements.</a:t>
            </a:r>
          </a:p>
        </p:txBody>
      </p:sp>
      <p:sp>
        <p:nvSpPr>
          <p:cNvPr id="2" name="Rectangle 2" descr="#wm#_a_04_210_110_a_1_1#clear#"/>
          <p:cNvSpPr/>
          <p:nvPr/>
        </p:nvSpPr>
        <p:spPr>
          <a:xfrm>
            <a:off x="457200" y="21209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ctr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eaLnBrk="1" hangingPunct="1"/>
            <a:endParaRPr lang="en-AU"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7_210_111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7" name="Rectangle 4" descr="#wm#_a_07_210_111_b_1_1#clear#"/>
          <p:cNvSpPr>
            <a:spLocks noGrp="1"/>
          </p:cNvSpPr>
          <p:nvPr>
            <p:ph type="body" sz="half" idx="4294967295"/>
          </p:nvPr>
        </p:nvSpPr>
        <p:spPr>
          <a:xfrm>
            <a:off x="0" y="1243013"/>
            <a:ext cx="8229600" cy="2185987"/>
          </a:xfrm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buNone/>
            </a:pPr>
            <a:r>
              <a:rPr lang="en-US"/>
              <a:t>INITIATE frontend : but here it is already running</a:t>
            </a:r>
          </a:p>
          <a:p>
            <a:pPr marL="0" lvl="0" indent="0" eaLnBrk="1" hangingPunct="1">
              <a:buNone/>
            </a:pPr>
            <a:r>
              <a:rPr lang="en-US"/>
              <a:t>npm start</a:t>
            </a:r>
          </a:p>
        </p:txBody>
      </p:sp>
      <p:pic>
        <p:nvPicPr>
          <p:cNvPr id="2" name="Picture 1" descr="Screenshot 2025-07-08 at 4.42.59 PM"/>
          <p:cNvPicPr>
            <a:picLocks noChangeAspect="1"/>
          </p:cNvPicPr>
          <p:nvPr/>
        </p:nvPicPr>
        <p:blipFill>
          <a:blip r:embed="rId2"/>
          <a:srcRect l="40792" t="80000" r="34125" b="2567"/>
          <a:stretch>
            <a:fillRect/>
          </a:stretch>
        </p:blipFill>
        <p:spPr>
          <a:xfrm>
            <a:off x="1069975" y="2249170"/>
            <a:ext cx="7004685" cy="3042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7_210_111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7" name="Rectangle 4" descr="#wm#_a_07_210_111_b_1_1#clear#"/>
          <p:cNvSpPr>
            <a:spLocks noGrp="1"/>
          </p:cNvSpPr>
          <p:nvPr>
            <p:ph type="body" sz="half" idx="4294967295"/>
          </p:nvPr>
        </p:nvSpPr>
        <p:spPr>
          <a:xfrm>
            <a:off x="0" y="1417638"/>
            <a:ext cx="8229600" cy="2185987"/>
          </a:xfrm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buNone/>
            </a:pPr>
            <a:r>
              <a:rPr lang="en-US"/>
              <a:t>Initiate mlmodel : python app.py </a:t>
            </a:r>
          </a:p>
        </p:txBody>
      </p:sp>
      <p:pic>
        <p:nvPicPr>
          <p:cNvPr id="2" name="Picture 1" descr="Screenshot 2025-07-08 at 4.42.59 PM"/>
          <p:cNvPicPr>
            <a:picLocks noChangeAspect="1"/>
          </p:cNvPicPr>
          <p:nvPr/>
        </p:nvPicPr>
        <p:blipFill>
          <a:blip r:embed="rId2"/>
          <a:srcRect l="66132" t="82611" r="8521"/>
          <a:stretch>
            <a:fillRect/>
          </a:stretch>
        </p:blipFill>
        <p:spPr>
          <a:xfrm>
            <a:off x="1054100" y="2752090"/>
            <a:ext cx="7035800" cy="3016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7_210_111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7" name="Rectangle 4" descr="#wm#_a_07_210_111_b_1_1#clear#"/>
          <p:cNvSpPr>
            <a:spLocks noGrp="1"/>
          </p:cNvSpPr>
          <p:nvPr>
            <p:ph type="body" sz="half" idx="4294967295"/>
          </p:nvPr>
        </p:nvSpPr>
        <p:spPr>
          <a:xfrm>
            <a:off x="0" y="1620838"/>
            <a:ext cx="8229600" cy="2185987"/>
          </a:xfrm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buNone/>
            </a:pPr>
            <a:r>
              <a:rPr lang="en-US"/>
              <a:t>First register the login id </a:t>
            </a:r>
          </a:p>
        </p:txBody>
      </p:sp>
      <p:pic>
        <p:nvPicPr>
          <p:cNvPr id="2" name="Picture 1" descr="Screenshot 2025-07-08 at 4.24.33 PM"/>
          <p:cNvPicPr>
            <a:picLocks noChangeAspect="1"/>
          </p:cNvPicPr>
          <p:nvPr/>
        </p:nvPicPr>
        <p:blipFill>
          <a:blip r:embed="rId2"/>
          <a:srcRect t="4811"/>
          <a:stretch>
            <a:fillRect/>
          </a:stretch>
        </p:blipFill>
        <p:spPr>
          <a:xfrm>
            <a:off x="1363980" y="2292985"/>
            <a:ext cx="6415405" cy="3816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7_210_111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7" name="Rectangle 4" descr="#wm#_a_07_210_111_b_1_1#clear#"/>
          <p:cNvSpPr>
            <a:spLocks noGrp="1"/>
          </p:cNvSpPr>
          <p:nvPr>
            <p:ph type="body" sz="half" idx="4294967295"/>
          </p:nvPr>
        </p:nvSpPr>
        <p:spPr>
          <a:xfrm>
            <a:off x="0" y="1327150"/>
            <a:ext cx="8229600" cy="2185988"/>
          </a:xfrm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buNone/>
            </a:pPr>
            <a:r>
              <a:rPr lang="en-US"/>
              <a:t>login into the dashboard in login page</a:t>
            </a:r>
          </a:p>
        </p:txBody>
      </p:sp>
      <p:pic>
        <p:nvPicPr>
          <p:cNvPr id="2" name="Picture 1" descr="Screenshot 2025-07-08 at 4.50.11 PM"/>
          <p:cNvPicPr>
            <a:picLocks noChangeAspect="1"/>
          </p:cNvPicPr>
          <p:nvPr/>
        </p:nvPicPr>
        <p:blipFill>
          <a:blip r:embed="rId2"/>
          <a:srcRect t="5222"/>
          <a:stretch>
            <a:fillRect/>
          </a:stretch>
        </p:blipFill>
        <p:spPr>
          <a:xfrm>
            <a:off x="1041400" y="2103120"/>
            <a:ext cx="7061835" cy="4183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7_210_111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7" name="Rectangle 4" descr="#wm#_a_07_210_111_b_1_1#clear#"/>
          <p:cNvSpPr>
            <a:spLocks noGrp="1"/>
          </p:cNvSpPr>
          <p:nvPr>
            <p:ph type="body" sz="half" idx="4294967295"/>
          </p:nvPr>
        </p:nvSpPr>
        <p:spPr>
          <a:xfrm>
            <a:off x="0" y="1316038"/>
            <a:ext cx="8229600" cy="2185987"/>
          </a:xfrm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buNone/>
            </a:pPr>
            <a:r>
              <a:rPr lang="en-US"/>
              <a:t>Entry in the daily tracker</a:t>
            </a:r>
          </a:p>
        </p:txBody>
      </p:sp>
      <p:pic>
        <p:nvPicPr>
          <p:cNvPr id="2" name="Picture 1" descr="Screenshot 2025-07-08 at 4.52.57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35" y="1899285"/>
            <a:ext cx="7414895" cy="4634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7_210_111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7" name="Rectangle 4" descr="#wm#_a_07_210_111_b_1_1#clear#"/>
          <p:cNvSpPr>
            <a:spLocks noGrp="1"/>
          </p:cNvSpPr>
          <p:nvPr>
            <p:ph type="body" sz="half" idx="4294967295"/>
          </p:nvPr>
        </p:nvSpPr>
        <p:spPr>
          <a:xfrm>
            <a:off x="0" y="1417638"/>
            <a:ext cx="8229600" cy="2185987"/>
          </a:xfrm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buNone/>
            </a:pPr>
            <a:r>
              <a:rPr lang="en-US"/>
              <a:t>Delete the entry</a:t>
            </a:r>
          </a:p>
        </p:txBody>
      </p:sp>
      <p:pic>
        <p:nvPicPr>
          <p:cNvPr id="2" name="Picture 1" descr="Screenshot 2025-07-08 at 4.53.18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929765"/>
            <a:ext cx="6744335" cy="4215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7_210_111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7" name="Rectangle 4" descr="#wm#_a_07_210_111_b_1_1#clear#"/>
          <p:cNvSpPr>
            <a:spLocks noGrp="1"/>
          </p:cNvSpPr>
          <p:nvPr>
            <p:ph type="body" sz="half" idx="4294967295"/>
          </p:nvPr>
        </p:nvSpPr>
        <p:spPr>
          <a:xfrm>
            <a:off x="0" y="1417638"/>
            <a:ext cx="8229600" cy="2185987"/>
          </a:xfrm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en-US"/>
              <a:t>Update the entry</a:t>
            </a:r>
          </a:p>
        </p:txBody>
      </p:sp>
      <p:pic>
        <p:nvPicPr>
          <p:cNvPr id="2" name="Picture 1" descr="Screenshot 2025-07-08 at 4.53.32 PM"/>
          <p:cNvPicPr>
            <a:picLocks noChangeAspect="1"/>
          </p:cNvPicPr>
          <p:nvPr/>
        </p:nvPicPr>
        <p:blipFill>
          <a:blip r:embed="rId2"/>
          <a:srcRect l="28056" t="24978" r="29618" b="29944"/>
          <a:stretch>
            <a:fillRect/>
          </a:stretch>
        </p:blipFill>
        <p:spPr>
          <a:xfrm>
            <a:off x="1452880" y="2116455"/>
            <a:ext cx="6238875" cy="415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7_210_111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7" name="Rectangle 4" descr="#wm#_a_07_210_111_b_1_1#clear#"/>
          <p:cNvSpPr>
            <a:spLocks noGrp="1"/>
          </p:cNvSpPr>
          <p:nvPr>
            <p:ph type="body" sz="half" idx="4294967295"/>
          </p:nvPr>
        </p:nvSpPr>
        <p:spPr>
          <a:xfrm>
            <a:off x="0" y="1417638"/>
            <a:ext cx="8229600" cy="2185987"/>
          </a:xfrm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buNone/>
            </a:pPr>
            <a:r>
              <a:rPr lang="en-US" baseline="-25000"/>
              <a:t>daily motivation quotes for the users to stay motivated(with hover effect)</a:t>
            </a:r>
          </a:p>
        </p:txBody>
      </p:sp>
      <p:pic>
        <p:nvPicPr>
          <p:cNvPr id="2" name="Picture 1" descr="Screenshot 2025-07-08 at 4.56.36 PM"/>
          <p:cNvPicPr>
            <a:picLocks noChangeAspect="1"/>
          </p:cNvPicPr>
          <p:nvPr/>
        </p:nvPicPr>
        <p:blipFill>
          <a:blip r:embed="rId2"/>
          <a:srcRect l="64208" t="16544" b="68222"/>
          <a:stretch>
            <a:fillRect/>
          </a:stretch>
        </p:blipFill>
        <p:spPr>
          <a:xfrm>
            <a:off x="1014095" y="1970405"/>
            <a:ext cx="7115810" cy="1892935"/>
          </a:xfrm>
          <a:prstGeom prst="rect">
            <a:avLst/>
          </a:prstGeom>
        </p:spPr>
      </p:pic>
      <p:pic>
        <p:nvPicPr>
          <p:cNvPr id="3" name="Picture 2" descr="Screenshot 2025-07-08 at 4.56.39 PM"/>
          <p:cNvPicPr>
            <a:picLocks noChangeAspect="1"/>
          </p:cNvPicPr>
          <p:nvPr/>
        </p:nvPicPr>
        <p:blipFill>
          <a:blip r:embed="rId3"/>
          <a:srcRect l="67938" t="18189" r="-868" b="68844"/>
          <a:stretch>
            <a:fillRect/>
          </a:stretch>
        </p:blipFill>
        <p:spPr>
          <a:xfrm>
            <a:off x="1014095" y="4321810"/>
            <a:ext cx="7451090" cy="1833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7_210_111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7" name="Rectangle 4" descr="#wm#_a_07_210_111_b_1_1#clear#"/>
          <p:cNvSpPr>
            <a:spLocks noGrp="1"/>
          </p:cNvSpPr>
          <p:nvPr>
            <p:ph type="body" sz="half" idx="4294967295"/>
          </p:nvPr>
        </p:nvSpPr>
        <p:spPr>
          <a:xfrm>
            <a:off x="0" y="1417638"/>
            <a:ext cx="8229600" cy="2185987"/>
          </a:xfrm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buNone/>
            </a:pPr>
            <a:r>
              <a:rPr lang="en-US" baseline="-25000"/>
              <a:t>food macros calculator along with diet chart</a:t>
            </a:r>
          </a:p>
        </p:txBody>
      </p:sp>
      <p:pic>
        <p:nvPicPr>
          <p:cNvPr id="2" name="Picture 1" descr="Screenshot 2025-07-08 at 4.59.14 PM"/>
          <p:cNvPicPr>
            <a:picLocks noChangeAspect="1"/>
          </p:cNvPicPr>
          <p:nvPr/>
        </p:nvPicPr>
        <p:blipFill>
          <a:blip r:embed="rId2"/>
          <a:srcRect t="12833" r="74514" b="37840"/>
          <a:stretch>
            <a:fillRect/>
          </a:stretch>
        </p:blipFill>
        <p:spPr>
          <a:xfrm>
            <a:off x="457200" y="1986280"/>
            <a:ext cx="3614420" cy="4373245"/>
          </a:xfrm>
          <a:prstGeom prst="rect">
            <a:avLst/>
          </a:prstGeom>
        </p:spPr>
      </p:pic>
      <p:pic>
        <p:nvPicPr>
          <p:cNvPr id="3" name="Picture 2" descr="Screenshot 2025-07-08 at 4.59.14 PM"/>
          <p:cNvPicPr>
            <a:picLocks noChangeAspect="1"/>
          </p:cNvPicPr>
          <p:nvPr/>
        </p:nvPicPr>
        <p:blipFill>
          <a:blip r:embed="rId2"/>
          <a:srcRect t="61756" r="72201"/>
          <a:stretch>
            <a:fillRect/>
          </a:stretch>
        </p:blipFill>
        <p:spPr>
          <a:xfrm>
            <a:off x="4246880" y="2280285"/>
            <a:ext cx="4401820" cy="3785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7_210_111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7" name="Rectangle 4" descr="#wm#_a_07_210_111_b_1_1#clear#"/>
          <p:cNvSpPr>
            <a:spLocks noGrp="1"/>
          </p:cNvSpPr>
          <p:nvPr>
            <p:ph type="body" sz="half" idx="4294967295"/>
          </p:nvPr>
        </p:nvSpPr>
        <p:spPr>
          <a:xfrm>
            <a:off x="0" y="1417638"/>
            <a:ext cx="8229600" cy="2185987"/>
          </a:xfrm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buNone/>
            </a:pPr>
            <a:r>
              <a:rPr lang="en-US" baseline="-25000">
                <a:sym typeface="+mn-ea"/>
              </a:rPr>
              <a:t>food macros calculator along with diet chart</a:t>
            </a:r>
            <a:endParaRPr lang="en-US" baseline="-25000"/>
          </a:p>
          <a:p>
            <a:pPr marL="0" lvl="0" indent="0" eaLnBrk="1" hangingPunct="1">
              <a:buNone/>
            </a:pPr>
            <a:endParaRPr lang="en-US" baseline="-25000"/>
          </a:p>
        </p:txBody>
      </p:sp>
      <p:pic>
        <p:nvPicPr>
          <p:cNvPr id="2" name="Picture 1" descr="Screenshot 2025-07-08 at 4.59.28 PM"/>
          <p:cNvPicPr>
            <a:picLocks noChangeAspect="1"/>
          </p:cNvPicPr>
          <p:nvPr/>
        </p:nvPicPr>
        <p:blipFill>
          <a:blip r:embed="rId2"/>
          <a:srcRect t="61756" r="74783"/>
          <a:stretch>
            <a:fillRect/>
          </a:stretch>
        </p:blipFill>
        <p:spPr>
          <a:xfrm>
            <a:off x="4478020" y="2393315"/>
            <a:ext cx="3992880" cy="3785235"/>
          </a:xfrm>
          <a:prstGeom prst="rect">
            <a:avLst/>
          </a:prstGeom>
        </p:spPr>
      </p:pic>
      <p:pic>
        <p:nvPicPr>
          <p:cNvPr id="3" name="Picture 2" descr="Screenshot 2025-07-08 at 4.59.28 PM"/>
          <p:cNvPicPr>
            <a:picLocks noChangeAspect="1"/>
          </p:cNvPicPr>
          <p:nvPr/>
        </p:nvPicPr>
        <p:blipFill>
          <a:blip r:embed="rId2"/>
          <a:srcRect t="12422" r="73229" b="37767"/>
          <a:stretch>
            <a:fillRect/>
          </a:stretch>
        </p:blipFill>
        <p:spPr>
          <a:xfrm>
            <a:off x="305435" y="2393315"/>
            <a:ext cx="3294380" cy="3830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5" name="Rectangle 2" descr="#wm#_a_04_210_110_a_1_1#clear#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7056438" cy="1400175"/>
          </a:xfrm>
        </p:spPr>
        <p:txBody>
          <a:bodyPr vert="horz" wrap="square" anchor="ctr"/>
          <a:lstStyle/>
          <a:p>
            <a:pPr lvl="0" algn="l" eaLnBrk="1" hangingPunct="1"/>
            <a:r>
              <a:rPr lang="en-AU" sz="4000" b="1" u="sng" dirty="0"/>
              <a:t>Link to access</a:t>
            </a: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0" y="1417638"/>
            <a:ext cx="8229600" cy="4525962"/>
          </a:xfrm>
        </p:spPr>
        <p:txBody>
          <a:bodyPr vert="horz" wrap="square" anchor="t">
            <a:normAutofit fontScale="92500" lnSpcReduction="20000"/>
          </a:bodyPr>
          <a:lstStyle/>
          <a:p>
            <a:pPr marL="0" lvl="0" indent="0" eaLnBrk="1" hangingPunct="1">
              <a:buNone/>
            </a:pPr>
            <a:endParaRPr lang="en-US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r>
              <a:rPr lang="en-US" sz="3200" b="1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DEPLOYMENT FRONTEND</a:t>
            </a:r>
            <a:endParaRPr lang="en-US" sz="3200" b="1" u="sng" dirty="0"/>
          </a:p>
          <a:p>
            <a:pPr marL="0" lvl="0" indent="0" eaLnBrk="1" hangingPunct="1">
              <a:buNone/>
            </a:pPr>
            <a:r>
              <a:rPr lang="en-US" sz="3200" b="1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VERCEL FRONTEND DEPLOYMENT </a:t>
            </a:r>
            <a:endParaRPr lang="en-US" sz="3200" b="1" u="sng" dirty="0"/>
          </a:p>
          <a:p>
            <a:pPr marL="0" lvl="0" indent="0" eaLnBrk="1" hangingPunct="1">
              <a:buNone/>
            </a:pPr>
            <a:r>
              <a:rPr lang="en-US" sz="3200" b="1" u="sng" dirty="0">
                <a:latin typeface="Arial Bold" panose="020B0704020202020204" charset="0"/>
                <a:cs typeface="Arial Bold" panose="020B07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 BACKEND DEPLOYMENT</a:t>
            </a:r>
          </a:p>
          <a:p>
            <a:pPr marL="0" lvl="0" indent="0" eaLnBrk="1" hangingPunct="1">
              <a:buNone/>
            </a:pPr>
            <a:r>
              <a:rPr lang="en-US" sz="3200" b="1" u="sng" dirty="0">
                <a:latin typeface="Arial Bold" panose="020B0704020202020204" charset="0"/>
                <a:cs typeface="Arial Bold" panose="020B07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3200" b="1" u="sng" dirty="0">
                <a:latin typeface="Arial Bold" panose="020B0704020202020204" charset="0"/>
                <a:cs typeface="Arial Bold" panose="020B07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 DEPLOYMENT ML MODEL</a:t>
            </a:r>
            <a:endParaRPr lang="en-US" sz="32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r>
              <a:rPr lang="en-US" sz="3200" b="1" u="sng" dirty="0">
                <a:latin typeface="Arial Bold" panose="020B0704020202020204" charset="0"/>
                <a:cs typeface="Arial Bold" panose="020B07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US" sz="32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r>
              <a:rPr lang="en-US" sz="3200" b="1" u="sng" dirty="0">
                <a:latin typeface="Arial Bold" panose="020B0704020202020204" charset="0"/>
                <a:cs typeface="Arial Bold" panose="020B07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FRONTEND</a:t>
            </a:r>
            <a:endParaRPr lang="en-US" sz="32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r>
              <a:rPr lang="en-US" sz="3200" b="1" u="sng" dirty="0">
                <a:latin typeface="Arial Bold" panose="020B0704020202020204" charset="0"/>
                <a:cs typeface="Arial Bold" panose="020B07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BACKEND</a:t>
            </a:r>
            <a:endParaRPr lang="en-US" sz="32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r>
              <a:rPr lang="en-US" sz="3200" b="1" u="sng" dirty="0">
                <a:latin typeface="Arial Bold" panose="020B0704020202020204" charset="0"/>
                <a:cs typeface="Arial Bold" panose="020B07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ML MODEL</a:t>
            </a:r>
            <a:endParaRPr lang="en-US" sz="32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endParaRPr lang="en-US" sz="3200" b="1" u="sng" dirty="0">
              <a:latin typeface="Arial Bold" panose="020B0704020202020204" charset="0"/>
              <a:cs typeface="Arial Bold" panose="020B07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7_210_111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7" name="Rectangle 4" descr="#wm#_a_07_210_111_b_1_1#clear#"/>
          <p:cNvSpPr>
            <a:spLocks noGrp="1"/>
          </p:cNvSpPr>
          <p:nvPr>
            <p:ph type="body" sz="half" idx="4294967295"/>
          </p:nvPr>
        </p:nvSpPr>
        <p:spPr>
          <a:xfrm>
            <a:off x="0" y="1338263"/>
            <a:ext cx="8229600" cy="2185987"/>
          </a:xfrm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buNone/>
            </a:pPr>
            <a:r>
              <a:rPr lang="en-US" baseline="-25000">
                <a:sym typeface="+mn-ea"/>
              </a:rPr>
              <a:t>food macros calculator along with diet chart</a:t>
            </a:r>
            <a:endParaRPr lang="en-US" baseline="-25000"/>
          </a:p>
          <a:p>
            <a:pPr lvl="0" eaLnBrk="1" hangingPunct="1"/>
            <a:endParaRPr lang="en-US" baseline="-25000"/>
          </a:p>
        </p:txBody>
      </p:sp>
      <p:pic>
        <p:nvPicPr>
          <p:cNvPr id="2" name="Picture 1" descr="Screenshot 2025-07-08 at 4.59.42 PM"/>
          <p:cNvPicPr>
            <a:picLocks noChangeAspect="1"/>
          </p:cNvPicPr>
          <p:nvPr/>
        </p:nvPicPr>
        <p:blipFill>
          <a:blip r:embed="rId2"/>
          <a:srcRect t="11600" r="72458" b="37556"/>
          <a:stretch>
            <a:fillRect/>
          </a:stretch>
        </p:blipFill>
        <p:spPr>
          <a:xfrm>
            <a:off x="281940" y="2023110"/>
            <a:ext cx="3598545" cy="4152265"/>
          </a:xfrm>
          <a:prstGeom prst="rect">
            <a:avLst/>
          </a:prstGeom>
        </p:spPr>
      </p:pic>
      <p:pic>
        <p:nvPicPr>
          <p:cNvPr id="3" name="Picture 2" descr="Screenshot 2025-07-08 at 4.59.42 PM"/>
          <p:cNvPicPr>
            <a:picLocks noChangeAspect="1"/>
          </p:cNvPicPr>
          <p:nvPr/>
        </p:nvPicPr>
        <p:blipFill>
          <a:blip r:embed="rId2"/>
          <a:srcRect t="61408" r="71458"/>
          <a:stretch>
            <a:fillRect/>
          </a:stretch>
        </p:blipFill>
        <p:spPr>
          <a:xfrm>
            <a:off x="4281805" y="2336165"/>
            <a:ext cx="4290060" cy="3526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7_210_111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7" name="Rectangle 4" descr="#wm#_a_07_210_111_b_1_1#clear#"/>
          <p:cNvSpPr>
            <a:spLocks noGrp="1"/>
          </p:cNvSpPr>
          <p:nvPr>
            <p:ph type="body" sz="half" idx="4294967295"/>
          </p:nvPr>
        </p:nvSpPr>
        <p:spPr>
          <a:xfrm>
            <a:off x="0" y="1243013"/>
            <a:ext cx="8229600" cy="2185987"/>
          </a:xfrm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buNone/>
            </a:pPr>
            <a:r>
              <a:rPr lang="en-US" baseline="-25000"/>
              <a:t>daily water intake reminder: everytime pressing (+ add glass) button it get incremented by 250ml</a:t>
            </a:r>
          </a:p>
        </p:txBody>
      </p:sp>
      <p:pic>
        <p:nvPicPr>
          <p:cNvPr id="2" name="Picture 1" descr="Screenshot 2025-07-08 at 5.05.57 PM"/>
          <p:cNvPicPr>
            <a:picLocks noChangeAspect="1"/>
          </p:cNvPicPr>
          <p:nvPr/>
        </p:nvPicPr>
        <p:blipFill>
          <a:blip r:embed="rId2"/>
          <a:srcRect l="68708" t="30333" r="9549" b="47022"/>
          <a:stretch>
            <a:fillRect/>
          </a:stretch>
        </p:blipFill>
        <p:spPr>
          <a:xfrm>
            <a:off x="577850" y="2887980"/>
            <a:ext cx="2486660" cy="1619250"/>
          </a:xfrm>
          <a:prstGeom prst="rect">
            <a:avLst/>
          </a:prstGeom>
        </p:spPr>
      </p:pic>
      <p:pic>
        <p:nvPicPr>
          <p:cNvPr id="3" name="Picture 2" descr="Screenshot 2025-07-08 at 5.06.04 PM"/>
          <p:cNvPicPr>
            <a:picLocks noChangeAspect="1"/>
          </p:cNvPicPr>
          <p:nvPr/>
        </p:nvPicPr>
        <p:blipFill>
          <a:blip r:embed="rId3"/>
          <a:srcRect l="70125" t="29511" r="8396" b="48256"/>
          <a:stretch>
            <a:fillRect/>
          </a:stretch>
        </p:blipFill>
        <p:spPr>
          <a:xfrm>
            <a:off x="3397250" y="2887980"/>
            <a:ext cx="2494915" cy="1614170"/>
          </a:xfrm>
          <a:prstGeom prst="rect">
            <a:avLst/>
          </a:prstGeom>
        </p:spPr>
      </p:pic>
      <p:pic>
        <p:nvPicPr>
          <p:cNvPr id="4" name="Picture 3" descr="Screenshot 2025-07-08 at 5.06.11 PM"/>
          <p:cNvPicPr>
            <a:picLocks noChangeAspect="1"/>
          </p:cNvPicPr>
          <p:nvPr/>
        </p:nvPicPr>
        <p:blipFill>
          <a:blip r:embed="rId4"/>
          <a:srcRect l="69868" t="29300" r="9806" b="47433"/>
          <a:stretch>
            <a:fillRect/>
          </a:stretch>
        </p:blipFill>
        <p:spPr>
          <a:xfrm>
            <a:off x="6224270" y="2887980"/>
            <a:ext cx="2200275" cy="1574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7_210_111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7" name="Rectangle 4" descr="#wm#_a_07_210_111_b_1_1#clear#"/>
          <p:cNvSpPr>
            <a:spLocks noGrp="1"/>
          </p:cNvSpPr>
          <p:nvPr>
            <p:ph type="body" sz="half" idx="4294967295"/>
          </p:nvPr>
        </p:nvSpPr>
        <p:spPr>
          <a:xfrm>
            <a:off x="0" y="1243013"/>
            <a:ext cx="8229600" cy="2185987"/>
          </a:xfrm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buNone/>
            </a:pPr>
            <a:r>
              <a:rPr lang="en-US"/>
              <a:t>live bmi calculator with health care analysis</a:t>
            </a:r>
          </a:p>
        </p:txBody>
      </p:sp>
      <p:pic>
        <p:nvPicPr>
          <p:cNvPr id="2" name="Picture 1" descr="Screenshot 2025-07-08 at 5.11.57 PM"/>
          <p:cNvPicPr>
            <a:picLocks noChangeAspect="1"/>
          </p:cNvPicPr>
          <p:nvPr/>
        </p:nvPicPr>
        <p:blipFill>
          <a:blip r:embed="rId2"/>
          <a:srcRect l="30375" t="21278" r="30007" b="4833"/>
          <a:stretch>
            <a:fillRect/>
          </a:stretch>
        </p:blipFill>
        <p:spPr>
          <a:xfrm>
            <a:off x="718820" y="1998980"/>
            <a:ext cx="3622675" cy="4222750"/>
          </a:xfrm>
          <a:prstGeom prst="rect">
            <a:avLst/>
          </a:prstGeom>
        </p:spPr>
      </p:pic>
      <p:pic>
        <p:nvPicPr>
          <p:cNvPr id="3" name="Picture 2" descr="Screenshot 2025-07-08 at 5.13.34 PM"/>
          <p:cNvPicPr>
            <a:picLocks noChangeAspect="1"/>
          </p:cNvPicPr>
          <p:nvPr/>
        </p:nvPicPr>
        <p:blipFill>
          <a:blip r:embed="rId3"/>
          <a:srcRect l="31403" t="20667" r="30646" b="5444"/>
          <a:stretch>
            <a:fillRect/>
          </a:stretch>
        </p:blipFill>
        <p:spPr>
          <a:xfrm>
            <a:off x="4883150" y="1998980"/>
            <a:ext cx="3470275" cy="422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 descr="#wm#_a_07_210_111_a_1_1#clear#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ctr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en-US" b="1" u="sng">
                <a:latin typeface="Arial Bold" panose="020B0704020202020204" charset="0"/>
                <a:cs typeface="Arial Bold" panose="020B0704020202020204" charset="0"/>
                <a:sym typeface="+mn-ea"/>
              </a:rPr>
              <a:t>LIVE DEMO</a:t>
            </a:r>
          </a:p>
        </p:txBody>
      </p:sp>
      <p:sp>
        <p:nvSpPr>
          <p:cNvPr id="3077" name="Rectangle 4" descr="#wm#_a_07_210_111_b_1_1#clear#"/>
          <p:cNvSpPr/>
          <p:nvPr/>
        </p:nvSpPr>
        <p:spPr>
          <a:xfrm>
            <a:off x="457200" y="1572578"/>
            <a:ext cx="8229600" cy="21859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buNone/>
            </a:pPr>
            <a:r>
              <a:rPr lang="en-US"/>
              <a:t>focus stopwatch timer</a:t>
            </a:r>
          </a:p>
        </p:txBody>
      </p:sp>
      <p:pic>
        <p:nvPicPr>
          <p:cNvPr id="2" name="Picture 1" descr="Screenshot 2025-07-08 at 5.14.43 PM"/>
          <p:cNvPicPr>
            <a:picLocks noChangeAspect="1"/>
          </p:cNvPicPr>
          <p:nvPr/>
        </p:nvPicPr>
        <p:blipFill>
          <a:blip r:embed="rId2"/>
          <a:srcRect l="68840" t="69233" r="10451" b="13067"/>
          <a:stretch>
            <a:fillRect/>
          </a:stretch>
        </p:blipFill>
        <p:spPr>
          <a:xfrm>
            <a:off x="433705" y="2611120"/>
            <a:ext cx="3632200" cy="1940560"/>
          </a:xfrm>
          <a:prstGeom prst="rect">
            <a:avLst/>
          </a:prstGeom>
        </p:spPr>
      </p:pic>
      <p:pic>
        <p:nvPicPr>
          <p:cNvPr id="3" name="Picture 2" descr="Screenshot 2025-07-08 at 5.15.46 PM"/>
          <p:cNvPicPr>
            <a:picLocks noChangeAspect="1"/>
          </p:cNvPicPr>
          <p:nvPr/>
        </p:nvPicPr>
        <p:blipFill>
          <a:blip r:embed="rId3"/>
          <a:srcRect l="69868" t="68211" r="12507" b="11789"/>
          <a:stretch>
            <a:fillRect/>
          </a:stretch>
        </p:blipFill>
        <p:spPr>
          <a:xfrm>
            <a:off x="4994275" y="2611120"/>
            <a:ext cx="2735580" cy="19405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 descr="#wm#_a_07_210_111_a_1_1#clear#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ctr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en-US" b="1" u="sng">
                <a:latin typeface="Arial Bold" panose="020B0704020202020204" charset="0"/>
                <a:cs typeface="Arial Bold" panose="020B0704020202020204" charset="0"/>
                <a:sym typeface="+mn-ea"/>
              </a:rPr>
              <a:t>LIVE DEMO</a:t>
            </a:r>
          </a:p>
        </p:txBody>
      </p:sp>
      <p:sp>
        <p:nvSpPr>
          <p:cNvPr id="3077" name="Rectangle 4" descr="#wm#_a_07_210_111_b_1_1#clear#"/>
          <p:cNvSpPr/>
          <p:nvPr/>
        </p:nvSpPr>
        <p:spPr>
          <a:xfrm>
            <a:off x="457200" y="1572578"/>
            <a:ext cx="8229600" cy="21859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buNone/>
            </a:pPr>
            <a:r>
              <a:rPr lang="en-US"/>
              <a:t>logout after usage</a:t>
            </a:r>
          </a:p>
          <a:p>
            <a:pPr marL="0" lvl="0" indent="0" eaLnBrk="1" hangingPunct="1">
              <a:buNone/>
            </a:pPr>
            <a:endParaRPr lang="en-US"/>
          </a:p>
        </p:txBody>
      </p:sp>
      <p:pic>
        <p:nvPicPr>
          <p:cNvPr id="3" name="Picture 2" descr="Screenshot 2025-07-08 at 5.16.41 PM"/>
          <p:cNvPicPr>
            <a:picLocks noChangeAspect="1"/>
          </p:cNvPicPr>
          <p:nvPr/>
        </p:nvPicPr>
        <p:blipFill>
          <a:blip r:embed="rId2"/>
          <a:srcRect l="27780" t="21754" r="30006" b="27557"/>
          <a:stretch>
            <a:fillRect/>
          </a:stretch>
        </p:blipFill>
        <p:spPr>
          <a:xfrm>
            <a:off x="1724025" y="2146300"/>
            <a:ext cx="5695950" cy="43230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0" y="2052638"/>
            <a:ext cx="6711950" cy="4195762"/>
          </a:xfrm>
        </p:spPr>
        <p:txBody>
          <a:bodyPr vert="horz" wrap="square" anchor="t">
            <a:normAutofit fontScale="62500" lnSpcReduction="20000"/>
          </a:bodyPr>
          <a:lstStyle/>
          <a:p>
            <a:pPr marL="0" lvl="0" indent="0" eaLnBrk="1" hangingPunct="1">
              <a:buNone/>
            </a:pPr>
            <a:endParaRPr lang="en-US" sz="18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endParaRPr lang="en-US" sz="18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endParaRPr lang="en-US" sz="18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r>
              <a:rPr sz="1800" b="1" u="sng" dirty="0">
                <a:latin typeface="Arial Bold" panose="020B0704020202020204" charset="0"/>
                <a:cs typeface="Arial Bold" panose="020B0704020202020204" charset="0"/>
              </a:rPr>
              <a:t>Use Case Highlight</a:t>
            </a:r>
          </a:p>
          <a:p>
            <a:pPr lvl="0" eaLnBrk="1" hangingPunct="1"/>
            <a:endParaRPr sz="1800" dirty="0"/>
          </a:p>
          <a:p>
            <a:pPr marL="0" lvl="0" indent="0" eaLnBrk="1" hangingPunct="1">
              <a:buNone/>
            </a:pPr>
            <a:r>
              <a:rPr sz="1800" dirty="0"/>
              <a:t>“Busy Professionals &amp; Students maintaining health while working”</a:t>
            </a:r>
          </a:p>
          <a:p>
            <a:pPr lvl="0" eaLnBrk="1" hangingPunct="1"/>
            <a:endParaRPr sz="1800" dirty="0"/>
          </a:p>
          <a:p>
            <a:pPr marL="0" lvl="0" indent="0" eaLnBrk="1" hangingPunct="1">
              <a:buNone/>
            </a:pPr>
            <a:r>
              <a:rPr sz="1800" dirty="0"/>
              <a:t>Use during study or work breaks to log meals and water intake.</a:t>
            </a:r>
          </a:p>
          <a:p>
            <a:pPr lvl="0" eaLnBrk="1" hangingPunct="1"/>
            <a:endParaRPr sz="1800" dirty="0"/>
          </a:p>
          <a:p>
            <a:pPr marL="0" lvl="0" indent="0" eaLnBrk="1" hangingPunct="1">
              <a:buNone/>
            </a:pPr>
            <a:r>
              <a:rPr sz="1800" dirty="0"/>
              <a:t>Helps maintain hydration, nutrition, and daily step goals.</a:t>
            </a:r>
          </a:p>
          <a:p>
            <a:pPr lvl="0" eaLnBrk="1" hangingPunct="1"/>
            <a:endParaRPr sz="1800" dirty="0"/>
          </a:p>
          <a:p>
            <a:pPr marL="0" lvl="0" indent="0" eaLnBrk="1" hangingPunct="1">
              <a:buNone/>
            </a:pPr>
            <a:r>
              <a:rPr sz="1800" dirty="0"/>
              <a:t>Use the Focus Timer for Pomodoro study/work sessions while tracking wellness.</a:t>
            </a:r>
          </a:p>
          <a:p>
            <a:pPr lvl="0" eaLnBrk="1" hangingPunct="1"/>
            <a:endParaRPr sz="1800" dirty="0"/>
          </a:p>
          <a:p>
            <a:pPr marL="0" lvl="0" indent="0" eaLnBrk="1" hangingPunct="1">
              <a:buNone/>
            </a:pPr>
            <a:r>
              <a:rPr sz="1800" dirty="0"/>
              <a:t>Get predictive body composition insights to plan workouts and meals effectively.</a:t>
            </a:r>
          </a:p>
          <a:p>
            <a:pPr lvl="0" eaLnBrk="1" hangingPunct="1"/>
            <a:endParaRPr sz="1800" dirty="0"/>
          </a:p>
          <a:p>
            <a:pPr marL="0" lvl="0" indent="0" eaLnBrk="1" hangingPunct="1">
              <a:buNone/>
            </a:pPr>
            <a:r>
              <a:rPr sz="1800" dirty="0"/>
              <a:t>Encourages micro-habits for a healthier lifestyle without disrupting productivity.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5" name="Rectangle 2" descr="#wm#_a_04_210_110_a_1_1#clear#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7056438" cy="1400175"/>
          </a:xfrm>
        </p:spPr>
        <p:txBody>
          <a:bodyPr vert="horz" wrap="square" anchor="ctr"/>
          <a:lstStyle/>
          <a:p>
            <a:pPr lvl="0" eaLnBrk="1" hangingPunct="1"/>
            <a:r>
              <a:rPr lang="en-AU" sz="6000" b="1" i="1" u="none" dirty="0"/>
              <a:t>                     </a:t>
            </a:r>
            <a:br>
              <a:rPr lang="en-AU" sz="6000" b="1" i="1" u="none" dirty="0"/>
            </a:br>
            <a:br>
              <a:rPr lang="en-AU" sz="6000" b="1" i="1" u="none" dirty="0"/>
            </a:br>
            <a:r>
              <a:rPr lang="en-AU" sz="6000" b="1" i="1" u="none" dirty="0"/>
              <a:t>                                  Thank You</a:t>
            </a: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0" y="2052638"/>
            <a:ext cx="6711950" cy="4195762"/>
          </a:xfrm>
        </p:spPr>
        <p:txBody>
          <a:bodyPr vert="horz" wrap="square" anchor="t">
            <a:normAutofit lnSpcReduction="10000"/>
          </a:bodyPr>
          <a:lstStyle/>
          <a:p>
            <a:pPr marL="0" lvl="0" indent="0" eaLnBrk="1" hangingPunct="1">
              <a:buNone/>
            </a:pPr>
            <a:endParaRPr lang="en-AU" b="1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r>
              <a:rPr lang="en-AU" b="1" dirty="0">
                <a:latin typeface="Arial Bold" panose="020B0704020202020204" charset="0"/>
                <a:cs typeface="Arial Bold" panose="020B0704020202020204" charset="0"/>
              </a:rPr>
              <a:t>					</a:t>
            </a:r>
          </a:p>
          <a:p>
            <a:pPr marL="0" lvl="0" indent="0" eaLnBrk="1" hangingPunct="1">
              <a:buNone/>
            </a:pPr>
            <a:endParaRPr lang="en-AU" b="1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r>
              <a:rPr lang="en-AU" b="1" dirty="0">
                <a:latin typeface="Arial Bold" panose="020B0704020202020204" charset="0"/>
                <a:cs typeface="Arial Bold" panose="020B0704020202020204" charset="0"/>
              </a:rPr>
              <a:t>			done by:-</a:t>
            </a:r>
          </a:p>
          <a:p>
            <a:pPr marL="0" lvl="0" indent="0" eaLnBrk="1" hangingPunct="1">
              <a:buNone/>
            </a:pPr>
            <a:endParaRPr lang="en-AU" b="1" dirty="0">
              <a:latin typeface="Arial Bold" panose="020B0704020202020204" charset="0"/>
              <a:cs typeface="Arial Bold" panose="020B0704020202020204" charset="0"/>
            </a:endParaRPr>
          </a:p>
          <a:p>
            <a:pPr defTabSz="914400">
              <a:buNone/>
            </a:pPr>
            <a:r>
              <a:rPr lang="en-AU" b="1" dirty="0">
                <a:latin typeface="American Typewriter" panose="02090604020004020304" charset="0"/>
                <a:ea typeface="American Typewriter" panose="02090604020004020304" charset="0"/>
                <a:sym typeface="+mn-ea"/>
              </a:rPr>
              <a:t>Sanjay M 22BIT0518</a:t>
            </a:r>
            <a:endParaRPr lang="en-AU" b="1" kern="1200" baseline="0" dirty="0">
              <a:latin typeface="American Typewriter" panose="02090604020004020304" charset="0"/>
              <a:ea typeface="American Typewriter" panose="02090604020004020304" charset="0"/>
            </a:endParaRPr>
          </a:p>
          <a:p>
            <a:pPr defTabSz="914400">
              <a:buNone/>
            </a:pPr>
            <a:r>
              <a:rPr lang="en-AU" b="1" dirty="0">
                <a:latin typeface="American Typewriter" panose="02090604020004020304" charset="0"/>
                <a:ea typeface="American Typewriter" panose="02090604020004020304" charset="0"/>
                <a:sym typeface="+mn-ea"/>
              </a:rPr>
              <a:t>N</a:t>
            </a:r>
            <a:r>
              <a:rPr b="1" dirty="0" err="1">
                <a:latin typeface="American Typewriter" panose="02090604020004020304" charset="0"/>
                <a:ea typeface="American Typewriter" panose="02090604020004020304" charset="0"/>
                <a:sym typeface="+mn-ea"/>
              </a:rPr>
              <a:t>amandip</a:t>
            </a:r>
            <a:r>
              <a:rPr b="1" dirty="0">
                <a:latin typeface="American Typewriter" panose="02090604020004020304" charset="0"/>
                <a:ea typeface="American Typewriter" panose="02090604020004020304" charset="0"/>
                <a:sym typeface="+mn-ea"/>
              </a:rPr>
              <a:t> Raj 22BCE11371</a:t>
            </a:r>
            <a:endParaRPr b="1" kern="1200" baseline="0" dirty="0">
              <a:latin typeface="American Typewriter" panose="02090604020004020304" charset="0"/>
              <a:ea typeface="American Typewriter" panose="02090604020004020304" charset="0"/>
            </a:endParaRPr>
          </a:p>
          <a:p>
            <a:pPr defTabSz="914400">
              <a:buNone/>
            </a:pPr>
            <a:r>
              <a:rPr b="1" dirty="0">
                <a:latin typeface="American Typewriter" panose="02090604020004020304" charset="0"/>
                <a:ea typeface="American Typewriter" panose="02090604020004020304" charset="0"/>
                <a:sym typeface="+mn-ea"/>
              </a:rPr>
              <a:t>Chirag Choudhary	22BCE10993</a:t>
            </a:r>
            <a:endParaRPr b="1" kern="1200" baseline="0" dirty="0">
              <a:latin typeface="American Typewriter" panose="02090604020004020304" charset="0"/>
              <a:ea typeface="American Typewriter" panose="02090604020004020304" charset="0"/>
            </a:endParaRPr>
          </a:p>
          <a:p>
            <a:pPr defTabSz="914400">
              <a:buNone/>
            </a:pPr>
            <a:r>
              <a:rPr b="1" dirty="0">
                <a:latin typeface="American Typewriter" panose="02090604020004020304" charset="0"/>
                <a:ea typeface="American Typewriter" panose="02090604020004020304" charset="0"/>
                <a:sym typeface="+mn-ea"/>
              </a:rPr>
              <a:t>Snehil Kumar Amber 22BCE11225</a:t>
            </a:r>
            <a:endParaRPr b="1" kern="1200" baseline="0" dirty="0">
              <a:latin typeface="American Typewriter" panose="02090604020004020304" charset="0"/>
              <a:ea typeface="American Typewriter" panose="02090604020004020304" charset="0"/>
            </a:endParaRPr>
          </a:p>
          <a:p>
            <a:pPr defTabSz="914400">
              <a:buNone/>
            </a:pPr>
            <a:r>
              <a:rPr dirty="0">
                <a:latin typeface="American Typewriter" panose="02090604020004020304" charset="0"/>
                <a:ea typeface="American Typewriter" panose="02090604020004020304" charset="0"/>
                <a:sym typeface="+mn-ea"/>
              </a:rPr>
              <a:t> </a:t>
            </a:r>
            <a:endParaRPr kern="1200" baseline="0" dirty="0">
              <a:latin typeface="American Typewriter" panose="02090604020004020304" charset="0"/>
              <a:ea typeface="American Typewriter" panose="02090604020004020304" charset="0"/>
            </a:endParaRPr>
          </a:p>
          <a:p>
            <a:pPr lvl="0" eaLnBrk="1" hangingPunct="1"/>
            <a:endParaRPr lang="en-A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5" name="Rectangle 2" descr="#wm#_a_04_210_110_a_1_1#clear#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7056438" cy="1400175"/>
          </a:xfrm>
          <a:ln w="9525">
            <a:noFill/>
          </a:ln>
        </p:spPr>
        <p:txBody>
          <a:bodyPr vert="horz" wrap="square" anchor="ctr"/>
          <a:lstStyle/>
          <a:p>
            <a:pPr lvl="0" algn="l" eaLnBrk="1" hangingPunct="1"/>
            <a:br>
              <a:rPr lang="en-US" sz="4000" b="1" dirty="0"/>
            </a:br>
            <a:r>
              <a:rPr sz="4000" b="1" dirty="0"/>
              <a:t>Project Objectives</a:t>
            </a: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0" y="2052638"/>
            <a:ext cx="6711950" cy="4195762"/>
          </a:xfrm>
          <a:ln w="9525">
            <a:noFill/>
          </a:ln>
        </p:spPr>
        <p:txBody>
          <a:bodyPr vert="horz" wrap="square" anchor="t">
            <a:normAutofit fontScale="77500" lnSpcReduction="20000"/>
          </a:bodyPr>
          <a:lstStyle/>
          <a:p>
            <a:pPr marL="0" lvl="0" indent="0" eaLnBrk="1" hangingPunct="1">
              <a:buNone/>
            </a:pPr>
            <a:endParaRPr lang="en-US" sz="18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endParaRPr lang="en-US" sz="18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r>
              <a:rPr lang="en-US" sz="1800" b="1" u="sng" dirty="0">
                <a:latin typeface="Arial Bold" panose="020B0704020202020204" charset="0"/>
                <a:cs typeface="Arial Bold" panose="020B0704020202020204" charset="0"/>
              </a:rPr>
              <a:t>Goals</a:t>
            </a:r>
            <a:r>
              <a:rPr sz="1800" dirty="0"/>
              <a:t>:</a:t>
            </a:r>
          </a:p>
          <a:p>
            <a:pPr lvl="0" eaLnBrk="1" hangingPunct="1"/>
            <a:endParaRPr sz="1800" dirty="0"/>
          </a:p>
          <a:p>
            <a:pPr marL="0" lvl="0" indent="0" eaLnBrk="1" hangingPunct="1">
              <a:buNone/>
            </a:pPr>
            <a:r>
              <a:rPr sz="1800" dirty="0"/>
              <a:t>Build a user-friendly fitness tracking application for daily health monitoring.</a:t>
            </a:r>
          </a:p>
          <a:p>
            <a:pPr marL="0" lvl="0" indent="0" eaLnBrk="1" hangingPunct="1">
              <a:buNone/>
            </a:pPr>
            <a:endParaRPr sz="1800" dirty="0"/>
          </a:p>
          <a:p>
            <a:pPr marL="0" lvl="0" indent="0" eaLnBrk="1" hangingPunct="1">
              <a:buNone/>
            </a:pPr>
            <a:r>
              <a:rPr sz="1800" dirty="0"/>
              <a:t>Enable logging of workouts, water intake, diet, and body metrics easily.</a:t>
            </a:r>
          </a:p>
          <a:p>
            <a:pPr marL="0" lvl="0" indent="0" eaLnBrk="1" hangingPunct="1">
              <a:buNone/>
            </a:pPr>
            <a:endParaRPr sz="1800" dirty="0"/>
          </a:p>
          <a:p>
            <a:pPr marL="0" lvl="0" indent="0" eaLnBrk="1" hangingPunct="1">
              <a:buNone/>
            </a:pPr>
            <a:r>
              <a:rPr sz="1800" dirty="0"/>
              <a:t>Provide data visualization (charts, graphs) for clear progress tracking.</a:t>
            </a:r>
          </a:p>
          <a:p>
            <a:pPr marL="0" lvl="0" indent="0" eaLnBrk="1" hangingPunct="1">
              <a:buNone/>
            </a:pPr>
            <a:endParaRPr lang="en-US" sz="1800" dirty="0"/>
          </a:p>
          <a:p>
            <a:pPr marL="0" lvl="0" indent="0" eaLnBrk="1" hangingPunct="1">
              <a:buNone/>
            </a:pPr>
            <a:r>
              <a:rPr lang="en-US" sz="1800" dirty="0"/>
              <a:t>I</a:t>
            </a:r>
            <a:r>
              <a:rPr sz="1800" dirty="0"/>
              <a:t>ncorporate ML-based body composition predictions for personalized health insights.</a:t>
            </a:r>
          </a:p>
          <a:p>
            <a:pPr marL="0" lvl="0" indent="0" eaLnBrk="1" hangingPunct="1">
              <a:buNone/>
            </a:pPr>
            <a:endParaRPr sz="1800" dirty="0"/>
          </a:p>
          <a:p>
            <a:pPr marL="0" lvl="0" indent="0" eaLnBrk="1" hangingPunct="1">
              <a:buNone/>
            </a:pPr>
            <a:r>
              <a:rPr sz="1800" dirty="0"/>
              <a:t>Ensure secure user authentication with JWT and efficient CRUD operations.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0" y="2052638"/>
            <a:ext cx="6711950" cy="4195762"/>
          </a:xfrm>
        </p:spPr>
        <p:txBody>
          <a:bodyPr vert="horz" wrap="square" anchor="t">
            <a:normAutofit fontScale="85000" lnSpcReduction="20000"/>
          </a:bodyPr>
          <a:lstStyle/>
          <a:p>
            <a:pPr marL="0" lvl="0" indent="0" eaLnBrk="1" hangingPunct="1">
              <a:buNone/>
            </a:pPr>
            <a:r>
              <a:rPr sz="1800" b="1" i="1" u="sng" dirty="0">
                <a:latin typeface="Arial Bold Italic" panose="020B0704020202020204" charset="0"/>
                <a:cs typeface="Arial Bold Italic" panose="020B0704020202020204" charset="0"/>
                <a:sym typeface="+mn-ea"/>
              </a:rPr>
              <a:t>Expected Outcomes:</a:t>
            </a:r>
            <a:endParaRPr sz="1800" b="1" i="1" u="sng" dirty="0">
              <a:latin typeface="Arial Bold Italic" panose="020B0704020202020204" charset="0"/>
              <a:cs typeface="Arial Bold Italic" panose="020B0704020202020204" charset="0"/>
            </a:endParaRPr>
          </a:p>
          <a:p>
            <a:pPr lvl="0" eaLnBrk="1" hangingPunct="1"/>
            <a:endParaRPr sz="1800" dirty="0"/>
          </a:p>
          <a:p>
            <a:pPr marL="0" lvl="0" indent="0" eaLnBrk="1" hangingPunct="1">
              <a:buNone/>
            </a:pPr>
            <a:r>
              <a:rPr sz="1800" dirty="0"/>
              <a:t>Users can track and visualize their daily fitness and nutrition data intuitively.</a:t>
            </a:r>
          </a:p>
          <a:p>
            <a:pPr marL="0" lvl="0" indent="0" eaLnBrk="1" hangingPunct="1">
              <a:buNone/>
            </a:pPr>
            <a:endParaRPr sz="1800" dirty="0"/>
          </a:p>
          <a:p>
            <a:pPr marL="0" lvl="0" indent="0" eaLnBrk="1" hangingPunct="1">
              <a:buNone/>
            </a:pPr>
            <a:r>
              <a:rPr sz="1800" dirty="0"/>
              <a:t>Improved awareness of daily calorie, macronutrient, and water intake goals.</a:t>
            </a:r>
          </a:p>
          <a:p>
            <a:pPr marL="0" lvl="0" indent="0" eaLnBrk="1" hangingPunct="1">
              <a:buNone/>
            </a:pPr>
            <a:endParaRPr sz="1800" dirty="0"/>
          </a:p>
          <a:p>
            <a:pPr marL="0" lvl="0" indent="0" eaLnBrk="1" hangingPunct="1">
              <a:buNone/>
            </a:pPr>
            <a:r>
              <a:rPr sz="1800" dirty="0"/>
              <a:t>Ability to predict body composition to adjust workouts and diet plans.</a:t>
            </a:r>
          </a:p>
          <a:p>
            <a:pPr marL="0" lvl="0" indent="0" eaLnBrk="1" hangingPunct="1">
              <a:buNone/>
            </a:pPr>
            <a:endParaRPr sz="1800" dirty="0"/>
          </a:p>
          <a:p>
            <a:pPr marL="0" lvl="0" indent="0" eaLnBrk="1" hangingPunct="1">
              <a:buNone/>
            </a:pPr>
            <a:r>
              <a:rPr sz="1800" dirty="0"/>
              <a:t>A responsive, scalable, and clean MERN application ready for deployment on cloud platforms.</a:t>
            </a:r>
          </a:p>
          <a:p>
            <a:pPr marL="0" lvl="0" indent="0" eaLnBrk="1" hangingPunct="1">
              <a:buNone/>
            </a:pPr>
            <a:endParaRPr sz="1800" dirty="0"/>
          </a:p>
          <a:p>
            <a:pPr marL="0" lvl="0" indent="0" eaLnBrk="1" hangingPunct="1">
              <a:buNone/>
            </a:pPr>
            <a:r>
              <a:rPr sz="1800" dirty="0"/>
              <a:t>Users feel motivated with visual progress and daily motivation boosts.</a:t>
            </a:r>
          </a:p>
        </p:txBody>
      </p:sp>
      <p:sp>
        <p:nvSpPr>
          <p:cNvPr id="2" name="Rectangle 2" descr="#wm#_a_04_210_110_a_1_1#clear#"/>
          <p:cNvSpPr/>
          <p:nvPr/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ctr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eaLnBrk="1" hangingPunct="1"/>
            <a:endParaRPr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5" name="Rectangle 2" descr="#wm#_a_04_210_110_a_1_1#clear#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7056438" cy="1400175"/>
          </a:xfrm>
        </p:spPr>
        <p:txBody>
          <a:bodyPr vert="horz" wrap="square" anchor="ctr"/>
          <a:lstStyle/>
          <a:p>
            <a:pPr lvl="0" algn="l" eaLnBrk="1" hangingPunct="1"/>
            <a:br>
              <a:rPr lang="en-US" sz="4000" b="1" dirty="0"/>
            </a:br>
            <a:br>
              <a:rPr lang="en-US" sz="4000" b="1" dirty="0"/>
            </a:br>
            <a:r>
              <a:rPr sz="4000" b="1" dirty="0"/>
              <a:t>Individual Contributions</a:t>
            </a: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0" y="2052638"/>
            <a:ext cx="6711950" cy="4195762"/>
          </a:xfrm>
        </p:spPr>
        <p:txBody>
          <a:bodyPr vert="horz" wrap="square" anchor="t">
            <a:normAutofit fontScale="62500" lnSpcReduction="20000"/>
          </a:bodyPr>
          <a:lstStyle/>
          <a:p>
            <a:pPr marL="0" lvl="0" indent="0" algn="l" eaLnBrk="1" hangingPunct="1">
              <a:buNone/>
            </a:pPr>
            <a:endParaRPr lang="en-AU" sz="1800" dirty="0">
              <a:latin typeface="American Typewriter" panose="02090604020004020304" charset="0"/>
              <a:ea typeface="American Typewriter" panose="02090604020004020304" charset="0"/>
              <a:sym typeface="+mn-ea"/>
            </a:endParaRPr>
          </a:p>
          <a:p>
            <a:pPr marL="0" lvl="0" indent="0" algn="l" eaLnBrk="1" hangingPunct="1">
              <a:buNone/>
            </a:pPr>
            <a:endParaRPr lang="en-AU" sz="1800" dirty="0">
              <a:latin typeface="American Typewriter" panose="02090604020004020304" charset="0"/>
              <a:ea typeface="American Typewriter" panose="02090604020004020304" charset="0"/>
              <a:sym typeface="+mn-ea"/>
            </a:endParaRPr>
          </a:p>
          <a:p>
            <a:pPr marL="0" lvl="0" indent="0" algn="l" eaLnBrk="1" hangingPunct="1">
              <a:buNone/>
            </a:pPr>
            <a:endParaRPr lang="en-AU" sz="1800" dirty="0">
              <a:latin typeface="American Typewriter" panose="02090604020004020304" charset="0"/>
              <a:ea typeface="American Typewriter" panose="02090604020004020304" charset="0"/>
              <a:sym typeface="+mn-ea"/>
            </a:endParaRPr>
          </a:p>
          <a:p>
            <a:pPr marL="0" lvl="0" indent="0" algn="l" eaLnBrk="1" hangingPunct="1">
              <a:buNone/>
            </a:pPr>
            <a:endParaRPr lang="en-AU" sz="1800" dirty="0">
              <a:latin typeface="American Typewriter" panose="02090604020004020304" charset="0"/>
              <a:ea typeface="American Typewriter" panose="02090604020004020304" charset="0"/>
              <a:sym typeface="+mn-ea"/>
            </a:endParaRPr>
          </a:p>
          <a:p>
            <a:pPr marL="0" lvl="0" indent="0" algn="l" eaLnBrk="1" hangingPunct="1">
              <a:buNone/>
            </a:pPr>
            <a:endParaRPr lang="en-AU" sz="1800" dirty="0">
              <a:latin typeface="American Typewriter" panose="02090604020004020304" charset="0"/>
              <a:ea typeface="American Typewriter" panose="02090604020004020304" charset="0"/>
              <a:sym typeface="+mn-ea"/>
            </a:endParaRPr>
          </a:p>
          <a:p>
            <a:pPr marL="0" lvl="0" indent="0" algn="l" eaLnBrk="1" hangingPunct="1">
              <a:buNone/>
            </a:pPr>
            <a:r>
              <a:rPr lang="en-AU" sz="1800" dirty="0">
                <a:latin typeface="American Typewriter" panose="02090604020004020304" charset="0"/>
                <a:ea typeface="American Typewriter" panose="02090604020004020304" charset="0"/>
                <a:sym typeface="+mn-ea"/>
              </a:rPr>
              <a:t>Sanjay M 22BIT0518</a:t>
            </a:r>
            <a:r>
              <a:rPr lang="en-US" altLang="en-AU" sz="1800" kern="1200" baseline="0" dirty="0">
                <a:latin typeface="American Typewriter" panose="02090604020004020304" charset="0"/>
                <a:ea typeface="American Typewriter" panose="02090604020004020304" charset="0"/>
              </a:rPr>
              <a:t> : FRONTEND &amp; DEPLOYMENT FOR ALL PAGES</a:t>
            </a:r>
          </a:p>
          <a:p>
            <a:pPr marL="0" lvl="0" indent="0" algn="l" eaLnBrk="1" hangingPunct="1">
              <a:buNone/>
            </a:pPr>
            <a:endParaRPr lang="en-US" altLang="en-AU" sz="1800" kern="1200" baseline="0" dirty="0">
              <a:latin typeface="American Typewriter" panose="02090604020004020304" charset="0"/>
              <a:ea typeface="American Typewriter" panose="02090604020004020304" charset="0"/>
            </a:endParaRPr>
          </a:p>
          <a:p>
            <a:pPr marL="0" lvl="0" indent="0" algn="l" eaLnBrk="1" hangingPunct="1">
              <a:buNone/>
            </a:pPr>
            <a:endParaRPr lang="en-US" altLang="en-AU" sz="1800" kern="1200" baseline="0" dirty="0">
              <a:latin typeface="American Typewriter" panose="02090604020004020304" charset="0"/>
              <a:ea typeface="American Typewriter" panose="02090604020004020304" charset="0"/>
            </a:endParaRPr>
          </a:p>
          <a:p>
            <a:pPr marL="0" lvl="0" indent="0" algn="l" eaLnBrk="1" hangingPunct="1">
              <a:buNone/>
            </a:pPr>
            <a:r>
              <a:rPr lang="en-AU" sz="1800" dirty="0">
                <a:latin typeface="American Typewriter" panose="02090604020004020304" charset="0"/>
                <a:ea typeface="American Typewriter" panose="02090604020004020304" charset="0"/>
                <a:sym typeface="+mn-ea"/>
              </a:rPr>
              <a:t>N</a:t>
            </a:r>
            <a:r>
              <a:rPr sz="1800" dirty="0" err="1">
                <a:latin typeface="American Typewriter" panose="02090604020004020304" charset="0"/>
                <a:ea typeface="American Typewriter" panose="02090604020004020304" charset="0"/>
                <a:sym typeface="+mn-ea"/>
              </a:rPr>
              <a:t>amandip</a:t>
            </a:r>
            <a:r>
              <a:rPr sz="1800" dirty="0">
                <a:latin typeface="American Typewriter" panose="02090604020004020304" charset="0"/>
                <a:ea typeface="American Typewriter" panose="02090604020004020304" charset="0"/>
                <a:sym typeface="+mn-ea"/>
              </a:rPr>
              <a:t> Raj 22BCE11371</a:t>
            </a:r>
            <a:r>
              <a:rPr lang="en-US" sz="1800" kern="1200" baseline="0" dirty="0">
                <a:latin typeface="American Typewriter" panose="02090604020004020304" charset="0"/>
                <a:ea typeface="American Typewriter" panose="02090604020004020304" charset="0"/>
              </a:rPr>
              <a:t>: BACKEND &amp; MONDODB MAINTAINANCE</a:t>
            </a:r>
          </a:p>
          <a:p>
            <a:pPr marL="0" lvl="0" indent="0" algn="l" eaLnBrk="1" hangingPunct="1">
              <a:buNone/>
            </a:pPr>
            <a:endParaRPr lang="en-US" sz="1800" kern="1200" baseline="0" dirty="0">
              <a:latin typeface="American Typewriter" panose="02090604020004020304" charset="0"/>
              <a:ea typeface="American Typewriter" panose="02090604020004020304" charset="0"/>
            </a:endParaRPr>
          </a:p>
          <a:p>
            <a:pPr marL="0" lvl="0" indent="0" algn="l" eaLnBrk="1" hangingPunct="1">
              <a:buNone/>
            </a:pPr>
            <a:endParaRPr lang="en-US" sz="1800" kern="1200" baseline="0" dirty="0">
              <a:latin typeface="American Typewriter" panose="02090604020004020304" charset="0"/>
              <a:ea typeface="American Typewriter" panose="02090604020004020304" charset="0"/>
            </a:endParaRPr>
          </a:p>
          <a:p>
            <a:pPr marL="0" lvl="0" indent="0" algn="l" eaLnBrk="1" hangingPunct="1">
              <a:buNone/>
            </a:pPr>
            <a:r>
              <a:rPr sz="1800" dirty="0">
                <a:latin typeface="American Typewriter" panose="02090604020004020304" charset="0"/>
                <a:ea typeface="American Typewriter" panose="02090604020004020304" charset="0"/>
                <a:sym typeface="+mn-ea"/>
              </a:rPr>
              <a:t>Chirag Choudhary</a:t>
            </a:r>
            <a:r>
              <a:rPr lang="en-US" sz="1800" dirty="0">
                <a:latin typeface="American Typewriter" panose="02090604020004020304" charset="0"/>
                <a:ea typeface="American Typewriter" panose="02090604020004020304" charset="0"/>
                <a:sym typeface="+mn-ea"/>
              </a:rPr>
              <a:t> </a:t>
            </a:r>
            <a:r>
              <a:rPr sz="1800" dirty="0">
                <a:latin typeface="American Typewriter" panose="02090604020004020304" charset="0"/>
                <a:ea typeface="American Typewriter" panose="02090604020004020304" charset="0"/>
                <a:sym typeface="+mn-ea"/>
              </a:rPr>
              <a:t>22BCE10993</a:t>
            </a:r>
            <a:r>
              <a:rPr lang="en-US" sz="1800" dirty="0">
                <a:latin typeface="American Typewriter" panose="02090604020004020304" charset="0"/>
                <a:ea typeface="American Typewriter" panose="02090604020004020304" charset="0"/>
                <a:sym typeface="+mn-ea"/>
              </a:rPr>
              <a:t> : API CALLING</a:t>
            </a:r>
            <a:r>
              <a:rPr lang="en-US" sz="1800" kern="1200" baseline="0" dirty="0">
                <a:latin typeface="American Typewriter" panose="02090604020004020304" charset="0"/>
                <a:ea typeface="American Typewriter" panose="02090604020004020304" charset="0"/>
              </a:rPr>
              <a:t> </a:t>
            </a:r>
          </a:p>
          <a:p>
            <a:pPr marL="0" lvl="0" indent="0" algn="l" eaLnBrk="1" hangingPunct="1">
              <a:buNone/>
            </a:pPr>
            <a:endParaRPr lang="en-US" sz="1800" kern="1200" baseline="0" dirty="0">
              <a:latin typeface="American Typewriter" panose="02090604020004020304" charset="0"/>
              <a:ea typeface="American Typewriter" panose="02090604020004020304" charset="0"/>
              <a:sym typeface="+mn-ea"/>
            </a:endParaRPr>
          </a:p>
          <a:p>
            <a:pPr marL="0" lvl="0" indent="0" algn="l" eaLnBrk="1" hangingPunct="1">
              <a:buNone/>
            </a:pPr>
            <a:endParaRPr lang="en-US" sz="1800" kern="1200" baseline="0" dirty="0">
              <a:latin typeface="American Typewriter" panose="02090604020004020304" charset="0"/>
              <a:ea typeface="American Typewriter" panose="02090604020004020304" charset="0"/>
              <a:sym typeface="+mn-ea"/>
            </a:endParaRPr>
          </a:p>
          <a:p>
            <a:pPr marL="0" lvl="0" indent="0" algn="l" eaLnBrk="1" hangingPunct="1">
              <a:buNone/>
            </a:pPr>
            <a:r>
              <a:rPr sz="1800" dirty="0">
                <a:latin typeface="American Typewriter" panose="02090604020004020304" charset="0"/>
                <a:ea typeface="American Typewriter" panose="02090604020004020304" charset="0"/>
                <a:sym typeface="+mn-ea"/>
              </a:rPr>
              <a:t>Snehil Kumar Amber 22BCE11225</a:t>
            </a:r>
            <a:r>
              <a:rPr lang="en-US" sz="1800" kern="1200" baseline="0" dirty="0">
                <a:latin typeface="American Typewriter" panose="02090604020004020304" charset="0"/>
                <a:ea typeface="American Typewriter" panose="02090604020004020304" charset="0"/>
              </a:rPr>
              <a:t> : MACHINE LEARNING MODEL FOR BMI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5" name="Rectangle 2" descr="#wm#_a_04_210_110_a_1_1#clear#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7056438" cy="1400175"/>
          </a:xfrm>
          <a:ln w="9525">
            <a:noFill/>
          </a:ln>
        </p:spPr>
        <p:txBody>
          <a:bodyPr vert="horz" wrap="square" anchor="ctr"/>
          <a:lstStyle/>
          <a:p>
            <a:pPr lvl="0" algn="l" eaLnBrk="1" hangingPunct="1"/>
            <a:r>
              <a:rPr sz="4000" b="1" dirty="0"/>
              <a:t>Key Concepts</a:t>
            </a: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0" y="1417638"/>
            <a:ext cx="8229600" cy="4525962"/>
          </a:xfrm>
          <a:ln w="9525">
            <a:noFill/>
          </a:ln>
        </p:spPr>
        <p:txBody>
          <a:bodyPr vert="horz" wrap="square" anchor="t">
            <a:normAutofit fontScale="92500" lnSpcReduction="20000"/>
          </a:bodyPr>
          <a:lstStyle/>
          <a:p>
            <a:pPr marL="0" lvl="0" indent="0" eaLnBrk="1" hangingPunct="1">
              <a:buNone/>
            </a:pPr>
            <a:r>
              <a:rPr sz="1800" b="1" u="sng">
                <a:latin typeface="Arial Bold" panose="020B0704020202020204" charset="0"/>
                <a:cs typeface="Arial Bold" panose="020B0704020202020204" charset="0"/>
              </a:rPr>
              <a:t>MongoDB</a:t>
            </a:r>
            <a:r>
              <a:rPr sz="1800"/>
              <a:t>:</a:t>
            </a:r>
          </a:p>
          <a:p>
            <a:pPr marL="0" lvl="0" indent="0" eaLnBrk="1" hangingPunct="1">
              <a:buNone/>
            </a:pPr>
            <a:r>
              <a:rPr sz="1800"/>
              <a:t>Stores user data, fitness entries, water intake, and food macros securely and efficiently.</a:t>
            </a:r>
          </a:p>
          <a:p>
            <a:pPr lvl="0" eaLnBrk="1" hangingPunct="1"/>
            <a:endParaRPr sz="1800"/>
          </a:p>
          <a:p>
            <a:pPr marL="0" lvl="0" indent="0" eaLnBrk="1" hangingPunct="1">
              <a:buNone/>
            </a:pPr>
            <a:r>
              <a:rPr sz="1800" b="1" u="sng">
                <a:latin typeface="Arial Bold" panose="020B0704020202020204" charset="0"/>
                <a:cs typeface="Arial Bold" panose="020B0704020202020204" charset="0"/>
              </a:rPr>
              <a:t>Express.js:</a:t>
            </a:r>
          </a:p>
          <a:p>
            <a:pPr marL="0" lvl="0" indent="0" eaLnBrk="1" hangingPunct="1">
              <a:buNone/>
            </a:pPr>
            <a:r>
              <a:rPr sz="1800"/>
              <a:t>Backend REST API creation for managing user authentication, CRUD operations, and ML model communication.</a:t>
            </a:r>
          </a:p>
          <a:p>
            <a:pPr lvl="0" eaLnBrk="1" hangingPunct="1"/>
            <a:endParaRPr sz="1800"/>
          </a:p>
          <a:p>
            <a:pPr marL="0" lvl="0" indent="0" eaLnBrk="1" hangingPunct="1">
              <a:buNone/>
            </a:pPr>
            <a:r>
              <a:rPr sz="1800" b="1" u="sng">
                <a:latin typeface="Arial Bold" panose="020B0704020202020204" charset="0"/>
                <a:cs typeface="Arial Bold" panose="020B0704020202020204" charset="0"/>
              </a:rPr>
              <a:t>React.js:</a:t>
            </a:r>
          </a:p>
          <a:p>
            <a:pPr marL="0" lvl="0" indent="0" eaLnBrk="1" hangingPunct="1">
              <a:buNone/>
            </a:pPr>
            <a:r>
              <a:rPr sz="1800"/>
              <a:t>Frontend with clean, interactive UI, real-time updates, and dynamic charts for progress tracking.</a:t>
            </a:r>
          </a:p>
          <a:p>
            <a:pPr lvl="0" eaLnBrk="1" hangingPunct="1"/>
            <a:endParaRPr sz="1800"/>
          </a:p>
          <a:p>
            <a:pPr marL="0" lvl="0" indent="0" eaLnBrk="1" hangingPunct="1">
              <a:buNone/>
            </a:pPr>
            <a:r>
              <a:rPr sz="1800" b="1" u="sng">
                <a:latin typeface="Arial Bold" panose="020B0704020202020204" charset="0"/>
                <a:cs typeface="Arial Bold" panose="020B0704020202020204" charset="0"/>
              </a:rPr>
              <a:t>Node.js:</a:t>
            </a:r>
          </a:p>
          <a:p>
            <a:pPr marL="0" lvl="0" indent="0" eaLnBrk="1" hangingPunct="1">
              <a:buNone/>
            </a:pPr>
            <a:r>
              <a:rPr sz="1800"/>
              <a:t>Server environment handling API requests, routing, and connecting all backend operations seamlessly</a:t>
            </a:r>
            <a:endParaRPr lang="en-AU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4_210_110" hidden="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en-US" dirty="0">
              <a:latin typeface="Arial" panose="020B0704020202020204" pitchFamily="34" charset="0"/>
              <a:ea typeface="SimSun" charset="-122"/>
            </a:endParaRPr>
          </a:p>
        </p:txBody>
      </p:sp>
      <p:sp>
        <p:nvSpPr>
          <p:cNvPr id="3076" name="Rectangle 3" descr="#wm#_a_04_210_110_b_1_1#clear#"/>
          <p:cNvSpPr>
            <a:spLocks noGrp="1"/>
          </p:cNvSpPr>
          <p:nvPr>
            <p:ph type="body" idx="4294967295"/>
          </p:nvPr>
        </p:nvSpPr>
        <p:spPr>
          <a:xfrm>
            <a:off x="0" y="2052638"/>
            <a:ext cx="6711950" cy="4195762"/>
          </a:xfrm>
        </p:spPr>
        <p:txBody>
          <a:bodyPr vert="horz" wrap="square" anchor="t">
            <a:normAutofit fontScale="92500" lnSpcReduction="20000"/>
          </a:bodyPr>
          <a:lstStyle/>
          <a:p>
            <a:pPr marL="0" lvl="0" indent="0" eaLnBrk="1" hangingPunct="1">
              <a:buNone/>
            </a:pPr>
            <a:r>
              <a:rPr sz="1800" b="1" u="sng" dirty="0">
                <a:latin typeface="Arial Bold" panose="020B0704020202020204" charset="0"/>
                <a:cs typeface="Arial Bold" panose="020B0704020202020204" charset="0"/>
                <a:sym typeface="+mn-ea"/>
              </a:rPr>
              <a:t>JWT Authentication:</a:t>
            </a:r>
            <a:endParaRPr sz="1800" b="1" u="sng" dirty="0">
              <a:latin typeface="Arial Bold" panose="020B0704020202020204" charset="0"/>
              <a:cs typeface="Arial Bold" panose="020B0704020202020204" charset="0"/>
            </a:endParaRPr>
          </a:p>
          <a:p>
            <a:pPr marL="0" lvl="0" indent="0" eaLnBrk="1" hangingPunct="1">
              <a:buNone/>
            </a:pPr>
            <a:r>
              <a:rPr sz="1800" dirty="0">
                <a:sym typeface="+mn-ea"/>
              </a:rPr>
              <a:t>For secure login and session management.</a:t>
            </a:r>
            <a:endParaRPr sz="1800" dirty="0"/>
          </a:p>
          <a:p>
            <a:pPr lvl="0" eaLnBrk="1" hangingPunct="1"/>
            <a:endParaRPr sz="1800" dirty="0"/>
          </a:p>
          <a:p>
            <a:pPr marL="0" lvl="0" indent="0" eaLnBrk="1" hangingPunct="1">
              <a:buNone/>
            </a:pPr>
            <a:r>
              <a:rPr sz="1800" b="1" u="sng" dirty="0">
                <a:latin typeface="Arial Bold" panose="020B0704020202020204" charset="0"/>
                <a:cs typeface="Arial Bold" panose="020B0704020202020204" charset="0"/>
                <a:sym typeface="+mn-ea"/>
              </a:rPr>
              <a:t>Tailwind CSS:</a:t>
            </a:r>
            <a:endParaRPr sz="1800" dirty="0"/>
          </a:p>
          <a:p>
            <a:pPr marL="0" lvl="0" indent="0" eaLnBrk="1" hangingPunct="1">
              <a:buNone/>
            </a:pPr>
            <a:r>
              <a:rPr sz="1800" dirty="0">
                <a:sym typeface="+mn-ea"/>
              </a:rPr>
              <a:t>For responsive, modern UI styling without bloat.</a:t>
            </a:r>
            <a:endParaRPr sz="1800" dirty="0"/>
          </a:p>
          <a:p>
            <a:pPr lvl="0" eaLnBrk="1" hangingPunct="1"/>
            <a:endParaRPr sz="1800" dirty="0"/>
          </a:p>
          <a:p>
            <a:pPr marL="0" lvl="0" indent="0" eaLnBrk="1" hangingPunct="1">
              <a:buNone/>
            </a:pPr>
            <a:r>
              <a:rPr sz="1800" b="1" u="sng" dirty="0">
                <a:latin typeface="Arial Bold" panose="020B0704020202020204" charset="0"/>
                <a:cs typeface="Arial Bold" panose="020B0704020202020204" charset="0"/>
                <a:sym typeface="+mn-ea"/>
              </a:rPr>
              <a:t>Integration with ML Model:</a:t>
            </a:r>
            <a:endParaRPr sz="1800" dirty="0"/>
          </a:p>
          <a:p>
            <a:pPr marL="0" lvl="0" indent="0" eaLnBrk="1" hangingPunct="1">
              <a:buNone/>
            </a:pPr>
            <a:r>
              <a:rPr sz="1800" dirty="0">
                <a:sym typeface="+mn-ea"/>
              </a:rPr>
              <a:t>Provides body composition prediction inside the MERN workflow.</a:t>
            </a:r>
            <a:endParaRPr sz="1800" dirty="0"/>
          </a:p>
          <a:p>
            <a:pPr lvl="0" eaLnBrk="1" hangingPunct="1"/>
            <a:endParaRPr sz="1800" dirty="0"/>
          </a:p>
          <a:p>
            <a:pPr marL="0" lvl="0" indent="0" eaLnBrk="1" hangingPunct="1">
              <a:buNone/>
            </a:pPr>
            <a:r>
              <a:rPr sz="1800" b="1" u="sng" dirty="0">
                <a:latin typeface="Arial Bold" panose="020B0704020202020204" charset="0"/>
                <a:cs typeface="Arial Bold" panose="020B0704020202020204" charset="0"/>
                <a:sym typeface="+mn-ea"/>
              </a:rPr>
              <a:t>Charts &amp; Visualizations:</a:t>
            </a:r>
            <a:endParaRPr sz="1800" dirty="0"/>
          </a:p>
          <a:p>
            <a:pPr marL="0" lvl="0" indent="0" eaLnBrk="1" hangingPunct="1">
              <a:buNone/>
            </a:pPr>
            <a:r>
              <a:rPr sz="1800" dirty="0">
                <a:sym typeface="+mn-ea"/>
              </a:rPr>
              <a:t>Using React libraries for real-time macro and fitness tracking graphs.</a:t>
            </a:r>
            <a:endParaRPr sz="1800" dirty="0"/>
          </a:p>
        </p:txBody>
      </p:sp>
      <p:sp>
        <p:nvSpPr>
          <p:cNvPr id="2" name="Rectangle 2" descr="#wm#_a_04_210_110_a_1_1#clear#"/>
          <p:cNvSpPr/>
          <p:nvPr/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ctr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eaLnBrk="1" hangingPunct="1"/>
            <a:endParaRPr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</TotalTime>
  <Words>1327</Words>
  <Application>Microsoft Office PowerPoint</Application>
  <PresentationFormat>On-screen Show (4:3)</PresentationFormat>
  <Paragraphs>261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American Typewriter</vt:lpstr>
      <vt:lpstr>Arial</vt:lpstr>
      <vt:lpstr>Arial Bold</vt:lpstr>
      <vt:lpstr>Arial Bold Italic</vt:lpstr>
      <vt:lpstr>Calibri</vt:lpstr>
      <vt:lpstr>Century Gothic</vt:lpstr>
      <vt:lpstr>Wingdings 3</vt:lpstr>
      <vt:lpstr>Ion</vt:lpstr>
      <vt:lpstr>Fitness Tracker Team No:- 163 Project No:- P14</vt:lpstr>
      <vt:lpstr>Introduction</vt:lpstr>
      <vt:lpstr>PowerPoint Presentation</vt:lpstr>
      <vt:lpstr>Link to access</vt:lpstr>
      <vt:lpstr> Project Objectives</vt:lpstr>
      <vt:lpstr>PowerPoint Presentation</vt:lpstr>
      <vt:lpstr>  Individual Contributions</vt:lpstr>
      <vt:lpstr>Key Concepts</vt:lpstr>
      <vt:lpstr>PowerPoint Presentation</vt:lpstr>
      <vt:lpstr> Challenges and Solutions</vt:lpstr>
      <vt:lpstr>PowerPoint Presentation</vt:lpstr>
      <vt:lpstr>  Lesson learned</vt:lpstr>
      <vt:lpstr>PowerPoint Presentation</vt:lpstr>
      <vt:lpstr>SCREENSHOTS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Future Scope</vt:lpstr>
      <vt:lpstr>PowerPoint Presentation</vt:lpstr>
      <vt:lpstr>PowerPoint Presentation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iPhone</dc:creator>
  <cp:lastModifiedBy>22BCE11371</cp:lastModifiedBy>
  <cp:revision>7</cp:revision>
  <dcterms:created xsi:type="dcterms:W3CDTF">2025-07-08T12:18:30Z</dcterms:created>
  <dcterms:modified xsi:type="dcterms:W3CDTF">2025-07-08T15:32:18Z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1033-6.10.1.8197</vt:lpwstr>
  </property>
  <property fmtid="{D5CDD505-2E9C-101B-9397-08002B2CF9AE}" pid="3" name="ICV">
    <vt:lpwstr>1A60E58F923720AC950C6D68851EAC4F_43</vt:lpwstr>
  </property>
</Properties>
</file>